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E02C4-04E0-4AC0-9987-03520F3F2C1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B413-20C7-4E66-A363-E433B81E0C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321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E02C4-04E0-4AC0-9987-03520F3F2C1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B413-20C7-4E66-A363-E433B81E0C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88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E02C4-04E0-4AC0-9987-03520F3F2C1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B413-20C7-4E66-A363-E433B81E0C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250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E02C4-04E0-4AC0-9987-03520F3F2C1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B413-20C7-4E66-A363-E433B81E0C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071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E02C4-04E0-4AC0-9987-03520F3F2C1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B413-20C7-4E66-A363-E433B81E0C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9968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E02C4-04E0-4AC0-9987-03520F3F2C1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B413-20C7-4E66-A363-E433B81E0C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736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E02C4-04E0-4AC0-9987-03520F3F2C1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B413-20C7-4E66-A363-E433B81E0C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195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E02C4-04E0-4AC0-9987-03520F3F2C1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B413-20C7-4E66-A363-E433B81E0C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36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E02C4-04E0-4AC0-9987-03520F3F2C1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B413-20C7-4E66-A363-E433B81E0C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954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E02C4-04E0-4AC0-9987-03520F3F2C1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B413-20C7-4E66-A363-E433B81E0C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38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E02C4-04E0-4AC0-9987-03520F3F2C1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F1B413-20C7-4E66-A363-E433B81E0C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429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E02C4-04E0-4AC0-9987-03520F3F2C12}" type="datetimeFigureOut">
              <a:rPr lang="en-GB" smtClean="0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1B413-20C7-4E66-A363-E433B81E0CF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73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04664"/>
            <a:ext cx="2800891" cy="7506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39752" y="2708920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little bit </a:t>
            </a:r>
            <a:r>
              <a:rPr lang="en-GB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pooey</a:t>
            </a:r>
            <a:endParaRPr lang="en-GB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961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Spread sample on test areas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005064"/>
            <a:ext cx="3210598" cy="213447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484784"/>
            <a:ext cx="2406027" cy="23042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05064"/>
            <a:ext cx="3240360" cy="21534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814" y="1484784"/>
            <a:ext cx="3188156" cy="21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Apply two drops of the reagent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16832"/>
            <a:ext cx="3813816" cy="25355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276872"/>
            <a:ext cx="2514072" cy="167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4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Positive result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556792"/>
            <a:ext cx="6077960" cy="403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52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Negative result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70" y="1412776"/>
            <a:ext cx="5118152" cy="466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01083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162F72C16F8C46BDA7396A13A75085" ma:contentTypeVersion="0" ma:contentTypeDescription="Create a new document." ma:contentTypeScope="" ma:versionID="6ada2936cba02c70ae27ec84a2a35872">
  <xsd:schema xmlns:xsd="http://www.w3.org/2001/XMLSchema" xmlns:xs="http://www.w3.org/2001/XMLSchema" xmlns:p="http://schemas.microsoft.com/office/2006/metadata/properties" xmlns:ns2="7965a8a0-a804-4964-ae04-9d25a20c1c3a" targetNamespace="http://schemas.microsoft.com/office/2006/metadata/properties" ma:root="true" ma:fieldsID="73e1a6b9a49ded1a23628039a174e4e1" ns2:_="">
    <xsd:import namespace="7965a8a0-a804-4964-ae04-9d25a20c1c3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65a8a0-a804-4964-ae04-9d25a20c1c3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965a8a0-a804-4964-ae04-9d25a20c1c3a">SW4ZS4HQ3UP6-331-3</_dlc_DocId>
    <_dlc_DocIdUrl xmlns="7965a8a0-a804-4964-ae04-9d25a20c1c3a">
      <Url>http://rcp-db-01:81/comms/_layouts/DocIdRedir.aspx?ID=SW4ZS4HQ3UP6-331-3</Url>
      <Description>SW4ZS4HQ3UP6-331-3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CF413F-0B01-477F-8211-6553C98239B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CF7AABA8-67FF-4F99-9D57-46643454D4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65a8a0-a804-4964-ae04-9d25a20c1c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ACB1D88-6478-4C61-AE1D-D6F772D2EAF0}">
  <ds:schemaRefs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7965a8a0-a804-4964-ae04-9d25a20c1c3a"/>
    <ds:schemaRef ds:uri="http://schemas.microsoft.com/office/2006/metadata/properties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8BBBD7F7-E824-47E8-A38E-915BE8BAFF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Presentation</Template>
  <TotalTime>23</TotalTime>
  <Words>19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Powerpoint Presentation</vt:lpstr>
      <vt:lpstr>PowerPoint Presentation</vt:lpstr>
      <vt:lpstr>Spread sample on test areas</vt:lpstr>
      <vt:lpstr>Apply two drops of the reagent</vt:lpstr>
      <vt:lpstr>Positive result</vt:lpstr>
      <vt:lpstr>Negative result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Amaka Nwagbara</dc:creator>
  <cp:lastModifiedBy>Amaka Nwagbara</cp:lastModifiedBy>
  <cp:revision>3</cp:revision>
  <dcterms:created xsi:type="dcterms:W3CDTF">2016-10-24T14:05:56Z</dcterms:created>
  <dcterms:modified xsi:type="dcterms:W3CDTF">2016-11-29T15:55:23Z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0x010100A2162F72C16F8C46BDA7396A13A75085</vt:lpwstr>
  </property>
  <property fmtid="{D5CDD505-2E9C-101B-9397-08002B2CF9AE}" pid="3" name="_dlc_DocIdItemGuid">
    <vt:lpwstr>20789cd4-6142-4a7c-b1e8-bef86bb26d04</vt:lpwstr>
  </property>
</Properties>
</file>