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95"/>
  </p:normalViewPr>
  <p:slideViewPr>
    <p:cSldViewPr snapToGrid="0" snapToObjects="1">
      <p:cViewPr varScale="1">
        <p:scale>
          <a:sx n="105" d="100"/>
          <a:sy n="105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92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02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49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09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6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9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86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90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312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4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D2ACC-07B1-C14B-BE2F-7EF6120B628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3BFB1-9F60-2F4F-936F-68AFC4638F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6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4AC43E-6ADA-20FF-F477-90813BAEB208}"/>
              </a:ext>
            </a:extLst>
          </p:cNvPr>
          <p:cNvSpPr txBox="1"/>
          <p:nvPr/>
        </p:nvSpPr>
        <p:spPr>
          <a:xfrm>
            <a:off x="6839712" y="19994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511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Murphy</dc:creator>
  <cp:lastModifiedBy>Matthew Murphy</cp:lastModifiedBy>
  <cp:revision>12</cp:revision>
  <dcterms:created xsi:type="dcterms:W3CDTF">2020-10-09T21:15:01Z</dcterms:created>
  <dcterms:modified xsi:type="dcterms:W3CDTF">2026-09-22T14:28:32Z</dcterms:modified>
</cp:coreProperties>
</file>