
<file path=[Content_Types].xml><?xml version="1.0" encoding="utf-8"?>
<Types xmlns="http://schemas.openxmlformats.org/package/2006/content-types">
  <Default Extension="png" ContentType="image/png"/>
  <Default Extension="bin" ContentType="audio/unknown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357" r:id="rId2"/>
    <p:sldId id="361" r:id="rId3"/>
    <p:sldId id="363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C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15" autoAdjust="0"/>
    <p:restoredTop sz="98286" autoAdjust="0"/>
  </p:normalViewPr>
  <p:slideViewPr>
    <p:cSldViewPr snapToGrid="0" snapToObjects="1">
      <p:cViewPr>
        <p:scale>
          <a:sx n="102" d="100"/>
          <a:sy n="102" d="100"/>
        </p:scale>
        <p:origin x="-1932" y="-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9AA5C3-8D50-6A4B-9879-C4931C8B87B8}" type="datetimeFigureOut">
              <a:rPr lang="en-US" smtClean="0"/>
              <a:pPr/>
              <a:t>12/1/2016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9756EA-5D7E-3C49-9AB2-C470F9AA72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755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756EA-5D7E-3C49-9AB2-C470F9AA725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756EA-5D7E-3C49-9AB2-C470F9AA725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DA96D-6B20-214E-9D08-6995A4AEDDB8}" type="datetimeFigureOut">
              <a:rPr lang="en-US" smtClean="0"/>
              <a:pPr/>
              <a:t>12/1/2016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66E94-9C5F-9945-8206-79A1CA812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DA96D-6B20-214E-9D08-6995A4AEDDB8}" type="datetimeFigureOut">
              <a:rPr lang="en-US" smtClean="0"/>
              <a:pPr/>
              <a:t>12/1/2016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66E94-9C5F-9945-8206-79A1CA812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DA96D-6B20-214E-9D08-6995A4AEDDB8}" type="datetimeFigureOut">
              <a:rPr lang="en-US" smtClean="0"/>
              <a:pPr/>
              <a:t>12/1/2016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66E94-9C5F-9945-8206-79A1CA812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DA96D-6B20-214E-9D08-6995A4AEDDB8}" type="datetimeFigureOut">
              <a:rPr lang="en-US" smtClean="0"/>
              <a:pPr/>
              <a:t>12/1/2016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66E94-9C5F-9945-8206-79A1CA812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DA96D-6B20-214E-9D08-6995A4AEDDB8}" type="datetimeFigureOut">
              <a:rPr lang="en-US" smtClean="0"/>
              <a:pPr/>
              <a:t>12/1/2016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66E94-9C5F-9945-8206-79A1CA812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DA96D-6B20-214E-9D08-6995A4AEDDB8}" type="datetimeFigureOut">
              <a:rPr lang="en-US" smtClean="0"/>
              <a:pPr/>
              <a:t>12/1/2016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66E94-9C5F-9945-8206-79A1CA812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DA96D-6B20-214E-9D08-6995A4AEDDB8}" type="datetimeFigureOut">
              <a:rPr lang="en-US" smtClean="0"/>
              <a:pPr/>
              <a:t>12/1/2016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66E94-9C5F-9945-8206-79A1CA812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DA96D-6B20-214E-9D08-6995A4AEDDB8}" type="datetimeFigureOut">
              <a:rPr lang="en-US" smtClean="0"/>
              <a:pPr/>
              <a:t>12/1/2016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66E94-9C5F-9945-8206-79A1CA812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DA96D-6B20-214E-9D08-6995A4AEDDB8}" type="datetimeFigureOut">
              <a:rPr lang="en-US" smtClean="0"/>
              <a:pPr/>
              <a:t>12/1/2016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66E94-9C5F-9945-8206-79A1CA812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DA96D-6B20-214E-9D08-6995A4AEDDB8}" type="datetimeFigureOut">
              <a:rPr lang="en-US" smtClean="0"/>
              <a:pPr/>
              <a:t>12/1/2016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66E94-9C5F-9945-8206-79A1CA812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DA96D-6B20-214E-9D08-6995A4AEDDB8}" type="datetimeFigureOut">
              <a:rPr lang="en-US" smtClean="0"/>
              <a:pPr/>
              <a:t>12/1/2016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66E94-9C5F-9945-8206-79A1CA812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BDA96D-6B20-214E-9D08-6995A4AEDDB8}" type="datetimeFigureOut">
              <a:rPr lang="en-US" smtClean="0"/>
              <a:pPr/>
              <a:t>12/1/2016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966E94-9C5F-9945-8206-79A1CA812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13" Type="http://schemas.openxmlformats.org/officeDocument/2006/relationships/audio" Target="../media/audio1.bin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jpeg"/><Relationship Id="rId12" Type="http://schemas.openxmlformats.org/officeDocument/2006/relationships/image" Target="../media/image7.jpe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.png"/><Relationship Id="rId11" Type="http://schemas.openxmlformats.org/officeDocument/2006/relationships/image" Target="../media/image6.png"/><Relationship Id="rId5" Type="http://schemas.openxmlformats.org/officeDocument/2006/relationships/audio" Target="../media/audio1.wav"/><Relationship Id="rId10" Type="http://schemas.openxmlformats.org/officeDocument/2006/relationships/image" Target="../media/image5.jpe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6896"/>
            <a:ext cx="9073008" cy="6831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517" y="5082047"/>
            <a:ext cx="1179207" cy="117920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572" y="5063385"/>
            <a:ext cx="1179207" cy="117920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507" y="1817620"/>
            <a:ext cx="4139952" cy="285064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40" y="1808289"/>
            <a:ext cx="4275960" cy="2850640"/>
          </a:xfrm>
          <a:prstGeom prst="rect">
            <a:avLst/>
          </a:prstGeom>
        </p:spPr>
      </p:pic>
      <p:pic>
        <p:nvPicPr>
          <p:cNvPr id="14" name="7a. Sound Effect - Cow Moo 01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055806" y="4049329"/>
            <a:ext cx="609600" cy="6096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67903" y="1085356"/>
            <a:ext cx="26800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What links the two?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54604" y="144882"/>
            <a:ext cx="2800891" cy="75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459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5" name="7a. Sound Effect - Cow Moo 01.wav"/>
          </p:stSnd>
        </p:sndAc>
      </p:transition>
    </mc:Choice>
    <mc:Fallback xmlns="" xmlns:mv="urn:schemas-microsoft-com:mac:vml">
      <p:transition spd="slow" advClick="0">
        <p:sndAc>
          <p:stSnd>
            <p:snd r:embed="rId13" name="7a. Sound Effect - Cow Moo 01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96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6896"/>
            <a:ext cx="9073008" cy="6831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365494"/>
            <a:ext cx="4153908" cy="41539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5634" y="476671"/>
            <a:ext cx="49002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A </a:t>
            </a:r>
            <a:r>
              <a:rPr lang="en-GB" sz="2400" dirty="0" smtClean="0"/>
              <a:t>steak </a:t>
            </a:r>
            <a:r>
              <a:rPr lang="en-GB" sz="2400" dirty="0" smtClean="0"/>
              <a:t>and a </a:t>
            </a:r>
            <a:r>
              <a:rPr lang="en-GB" sz="2400" dirty="0" smtClean="0"/>
              <a:t>boy receiving </a:t>
            </a:r>
            <a:r>
              <a:rPr lang="en-GB" sz="2400" dirty="0" smtClean="0"/>
              <a:t>a </a:t>
            </a:r>
            <a:r>
              <a:rPr lang="en-GB" sz="2400" dirty="0" smtClean="0"/>
              <a:t>vaccine </a:t>
            </a:r>
            <a:endParaRPr lang="en-GB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4549444" y="2276872"/>
            <a:ext cx="440825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/>
              <a:t>Blossom the Cow</a:t>
            </a:r>
          </a:p>
          <a:p>
            <a:r>
              <a:rPr lang="en-GB" sz="2400" dirty="0" smtClean="0"/>
              <a:t>A Gloucester cow, Blossom is </a:t>
            </a:r>
          </a:p>
          <a:p>
            <a:r>
              <a:rPr lang="en-GB" sz="2400" dirty="0"/>
              <a:t>f</a:t>
            </a:r>
            <a:r>
              <a:rPr lang="en-GB" sz="2400" dirty="0" smtClean="0"/>
              <a:t>amous for being the animal used</a:t>
            </a:r>
          </a:p>
          <a:p>
            <a:r>
              <a:rPr lang="en-GB" sz="2400" dirty="0" smtClean="0"/>
              <a:t>by Edward Jenner in his </a:t>
            </a:r>
          </a:p>
          <a:p>
            <a:r>
              <a:rPr lang="en-GB" sz="2400" dirty="0" smtClean="0"/>
              <a:t>vaccination against smallpox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107046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6896"/>
            <a:ext cx="9073008" cy="6831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W:\Communications\Public Engagement\Resources\50 Objects Resources\There once was a cow called Blossom\Blossom activity card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93" y="699797"/>
            <a:ext cx="7932676" cy="5473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589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2578</TotalTime>
  <Words>38</Words>
  <Application>Microsoft Office PowerPoint</Application>
  <PresentationFormat>On-screen Show (4:3)</PresentationFormat>
  <Paragraphs>9</Paragraphs>
  <Slides>3</Slides>
  <Notes>2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Company>Freelance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Sai Pathmanathan</dc:creator>
  <cp:lastModifiedBy>Amaka Nwagbara</cp:lastModifiedBy>
  <cp:revision>281</cp:revision>
  <dcterms:created xsi:type="dcterms:W3CDTF">2013-06-10T10:07:17Z</dcterms:created>
  <dcterms:modified xsi:type="dcterms:W3CDTF">2016-12-01T17:25:30Z</dcterms:modified>
</cp:coreProperties>
</file>