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 snapToObjects="1">
      <p:cViewPr varScale="1">
        <p:scale>
          <a:sx n="45" d="100"/>
          <a:sy n="45" d="100"/>
        </p:scale>
        <p:origin x="21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7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6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5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7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0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2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6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51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Kelley Price</cp:lastModifiedBy>
  <cp:revision>9</cp:revision>
  <dcterms:created xsi:type="dcterms:W3CDTF">2020-10-09T21:15:01Z</dcterms:created>
  <dcterms:modified xsi:type="dcterms:W3CDTF">2024-08-21T15:20:10Z</dcterms:modified>
</cp:coreProperties>
</file>