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8" r:id="rId2"/>
    <p:sldId id="256" r:id="rId3"/>
    <p:sldId id="260" r:id="rId4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2F83"/>
    <a:srgbClr val="206F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20"/>
    <p:restoredTop sz="94726"/>
  </p:normalViewPr>
  <p:slideViewPr>
    <p:cSldViewPr snapToGrid="0" snapToObjects="1">
      <p:cViewPr varScale="1">
        <p:scale>
          <a:sx n="77" d="100"/>
          <a:sy n="77" d="100"/>
        </p:scale>
        <p:origin x="35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46BE-3AA1-7242-AA32-6EA73466C284}" type="datetimeFigureOut">
              <a:rPr lang="en-US" smtClean="0"/>
              <a:t>9/10/25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97B6-D803-1240-B056-79E63E8C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68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46BE-3AA1-7242-AA32-6EA73466C284}" type="datetimeFigureOut">
              <a:rPr lang="en-US" smtClean="0"/>
              <a:t>9/10/25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97B6-D803-1240-B056-79E63E8C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95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46BE-3AA1-7242-AA32-6EA73466C284}" type="datetimeFigureOut">
              <a:rPr lang="en-US" smtClean="0"/>
              <a:t>9/10/25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97B6-D803-1240-B056-79E63E8C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876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46BE-3AA1-7242-AA32-6EA73466C284}" type="datetimeFigureOut">
              <a:rPr lang="en-US" smtClean="0"/>
              <a:t>9/10/25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97B6-D803-1240-B056-79E63E8C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014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46BE-3AA1-7242-AA32-6EA73466C284}" type="datetimeFigureOut">
              <a:rPr lang="en-US" smtClean="0"/>
              <a:t>9/10/25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97B6-D803-1240-B056-79E63E8C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66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46BE-3AA1-7242-AA32-6EA73466C284}" type="datetimeFigureOut">
              <a:rPr lang="en-US" smtClean="0"/>
              <a:t>9/10/25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97B6-D803-1240-B056-79E63E8C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06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46BE-3AA1-7242-AA32-6EA73466C284}" type="datetimeFigureOut">
              <a:rPr lang="en-US" smtClean="0"/>
              <a:t>9/10/25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97B6-D803-1240-B056-79E63E8C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634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46BE-3AA1-7242-AA32-6EA73466C284}" type="datetimeFigureOut">
              <a:rPr lang="en-US" smtClean="0"/>
              <a:t>9/10/25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97B6-D803-1240-B056-79E63E8C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030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46BE-3AA1-7242-AA32-6EA73466C284}" type="datetimeFigureOut">
              <a:rPr lang="en-US" smtClean="0"/>
              <a:t>9/10/25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97B6-D803-1240-B056-79E63E8C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819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46BE-3AA1-7242-AA32-6EA73466C284}" type="datetimeFigureOut">
              <a:rPr lang="en-US" smtClean="0"/>
              <a:t>9/10/25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97B6-D803-1240-B056-79E63E8C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822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46BE-3AA1-7242-AA32-6EA73466C284}" type="datetimeFigureOut">
              <a:rPr lang="en-US" smtClean="0"/>
              <a:t>9/10/25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97B6-D803-1240-B056-79E63E8C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147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446BE-3AA1-7242-AA32-6EA73466C284}" type="datetimeFigureOut">
              <a:rPr lang="en-US" smtClean="0"/>
              <a:t>9/10/25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897B6-D803-1240-B056-79E63E8C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465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8D868-0C67-7140-9BF1-7CC4E070B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595" y="577752"/>
            <a:ext cx="6915706" cy="1162362"/>
          </a:xfrm>
        </p:spPr>
        <p:txBody>
          <a:bodyPr/>
          <a:lstStyle/>
          <a:p>
            <a:r>
              <a:rPr lang="en-US" b="1" dirty="0">
                <a:solidFill>
                  <a:srgbClr val="015294"/>
                </a:solidFill>
                <a:latin typeface="Myriad Pro" panose="020B0503030403020204" pitchFamily="34" charset="0"/>
              </a:rPr>
              <a:t>Social slide guide</a:t>
            </a:r>
            <a:endParaRPr lang="en-US" b="1" dirty="0">
              <a:solidFill>
                <a:srgbClr val="206FB7"/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6DB69-14EF-F94A-A7EA-C6788EECA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595" y="2124406"/>
            <a:ext cx="6337384" cy="7388562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000" dirty="0">
                <a:latin typeface="Myriad Pro" panose="020B0503030403020204" pitchFamily="34" charset="0"/>
              </a:rPr>
              <a:t>These slides have been designed for you to alter with information you wish to share, then export and upload to social media. Here is how…</a:t>
            </a:r>
          </a:p>
          <a:p>
            <a:pPr marL="0" indent="0">
              <a:buNone/>
            </a:pPr>
            <a:endParaRPr lang="en-US" sz="2000" dirty="0">
              <a:latin typeface="Myriad Pro" panose="020B0503030403020204" pitchFamily="34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015294"/>
                </a:solidFill>
                <a:latin typeface="Myriad Pro" panose="020B0503030403020204" pitchFamily="34" charset="0"/>
              </a:rPr>
              <a:t>Step 1: Choose a slide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b="1" dirty="0">
                <a:latin typeface="Myriad Pro" panose="020B0503030403020204" pitchFamily="34" charset="0"/>
              </a:rPr>
              <a:t>Slide two </a:t>
            </a:r>
            <a:r>
              <a:rPr lang="en-US" sz="2000" dirty="0">
                <a:latin typeface="Myriad Pro" panose="020B0503030403020204" pitchFamily="34" charset="0"/>
              </a:rPr>
              <a:t>is designed for text. Enter in the information you wish to share, a quote, a date or time of an event etc. Make sure the text fits within the slide.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b="1" dirty="0">
                <a:latin typeface="Myriad Pro" panose="020B0503030403020204" pitchFamily="34" charset="0"/>
              </a:rPr>
              <a:t>Slide three </a:t>
            </a:r>
            <a:r>
              <a:rPr lang="en-US" sz="2000" dirty="0">
                <a:latin typeface="Myriad Pro" panose="020B0503030403020204" pitchFamily="34" charset="0"/>
              </a:rPr>
              <a:t>is designed to hold an image and text. Again, make sure the image and text fit within the page. </a:t>
            </a:r>
          </a:p>
          <a:p>
            <a:pPr marL="0" indent="0">
              <a:buNone/>
            </a:pPr>
            <a:endParaRPr lang="en-US" sz="2000" dirty="0">
              <a:latin typeface="Myriad Pro" panose="020B0503030403020204" pitchFamily="34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015294"/>
                </a:solidFill>
                <a:latin typeface="Myriad Pro" panose="020B0503030403020204" pitchFamily="34" charset="0"/>
              </a:rPr>
              <a:t>Step 2: Export</a:t>
            </a:r>
          </a:p>
          <a:p>
            <a:r>
              <a:rPr lang="en-US" sz="2000" dirty="0">
                <a:latin typeface="Myriad Pro" panose="020B0503030403020204" pitchFamily="34" charset="0"/>
              </a:rPr>
              <a:t>Once you are happy with your slide, you need to press File &gt; Export. </a:t>
            </a:r>
          </a:p>
          <a:p>
            <a:r>
              <a:rPr lang="en-US" sz="2000" dirty="0">
                <a:latin typeface="Myriad Pro" panose="020B0503030403020204" pitchFamily="34" charset="0"/>
              </a:rPr>
              <a:t>A dialogue box will pop up, at the bottom of this box there is a </a:t>
            </a:r>
            <a:r>
              <a:rPr lang="en-US" sz="2000" b="1" dirty="0">
                <a:latin typeface="Myriad Pro" panose="020B0503030403020204" pitchFamily="34" charset="0"/>
              </a:rPr>
              <a:t>drop-down menu</a:t>
            </a:r>
            <a:r>
              <a:rPr lang="en-US" sz="2000" dirty="0">
                <a:latin typeface="Myriad Pro" panose="020B0503030403020204" pitchFamily="34" charset="0"/>
              </a:rPr>
              <a:t>. </a:t>
            </a:r>
          </a:p>
          <a:p>
            <a:r>
              <a:rPr lang="en-US" sz="2000" dirty="0">
                <a:latin typeface="Myriad Pro" panose="020B0503030403020204" pitchFamily="34" charset="0"/>
              </a:rPr>
              <a:t>You MUST select </a:t>
            </a:r>
            <a:r>
              <a:rPr lang="en-US" sz="2000" b="1" dirty="0">
                <a:latin typeface="Myriad Pro" panose="020B0503030403020204" pitchFamily="34" charset="0"/>
              </a:rPr>
              <a:t>JPG</a:t>
            </a:r>
            <a:r>
              <a:rPr lang="en-US" sz="2000" dirty="0">
                <a:latin typeface="Myriad Pro" panose="020B0503030403020204" pitchFamily="34" charset="0"/>
              </a:rPr>
              <a:t>. Then name your file and save it where you wish. </a:t>
            </a:r>
          </a:p>
          <a:p>
            <a:r>
              <a:rPr lang="en-US" sz="2000" dirty="0">
                <a:latin typeface="Myriad Pro" panose="020B0503030403020204" pitchFamily="34" charset="0"/>
              </a:rPr>
              <a:t>Jpg is a widely accepted image format for all social media platforms.</a:t>
            </a:r>
          </a:p>
          <a:p>
            <a:pPr marL="0" indent="0">
              <a:buNone/>
            </a:pPr>
            <a:endParaRPr lang="en-US" sz="2000" dirty="0">
              <a:latin typeface="Myriad Pro" panose="020B0503030403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701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43778F8-E21D-EA43-833A-1C3883B023BA}"/>
              </a:ext>
            </a:extLst>
          </p:cNvPr>
          <p:cNvSpPr txBox="1"/>
          <p:nvPr/>
        </p:nvSpPr>
        <p:spPr>
          <a:xfrm>
            <a:off x="417095" y="402363"/>
            <a:ext cx="6577263" cy="65556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latin typeface="Myriad Pro" panose="020B0503030403020204" pitchFamily="34" charset="0"/>
              </a:rPr>
              <a:t>“Insert your quote or text here. Change the font size if you need to”</a:t>
            </a:r>
          </a:p>
          <a:p>
            <a:endParaRPr lang="en-US" sz="3600" b="1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Myriad Pro" panose="020B0503030403020204" pitchFamily="34" charset="0"/>
              </a:rPr>
              <a:t>- Pathologist</a:t>
            </a:r>
          </a:p>
        </p:txBody>
      </p:sp>
    </p:spTree>
    <p:extLst>
      <p:ext uri="{BB962C8B-B14F-4D97-AF65-F5344CB8AC3E}">
        <p14:creationId xmlns:p14="http://schemas.microsoft.com/office/powerpoint/2010/main" val="1666606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6F40652-1F31-1052-8E7D-92B57E16CF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B7AECA-1EDE-C136-D62B-56A5740B16F6}"/>
              </a:ext>
            </a:extLst>
          </p:cNvPr>
          <p:cNvSpPr/>
          <p:nvPr/>
        </p:nvSpPr>
        <p:spPr>
          <a:xfrm>
            <a:off x="0" y="5121156"/>
            <a:ext cx="7559675" cy="3449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1855EA-7344-636B-15E8-442FD52E2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174" y="4162209"/>
            <a:ext cx="6559326" cy="1917894"/>
          </a:xfrm>
        </p:spPr>
        <p:txBody>
          <a:bodyPr anchor="t">
            <a:noAutofit/>
          </a:bodyPr>
          <a:lstStyle/>
          <a:p>
            <a:r>
              <a:rPr lang="en-US" sz="5400" b="1" dirty="0">
                <a:solidFill>
                  <a:srgbClr val="015294"/>
                </a:solidFill>
                <a:latin typeface="Myriad Pro" panose="020B0503030403020204" pitchFamily="34" charset="0"/>
              </a:rPr>
              <a:t>Add an image</a:t>
            </a:r>
            <a:endParaRPr lang="en-US" sz="900" b="1" dirty="0">
              <a:solidFill>
                <a:srgbClr val="206FB7"/>
              </a:solidFill>
              <a:latin typeface="Myriad Pro" panose="020B0503030403020204" pitchFamily="34" charset="0"/>
            </a:endParaRPr>
          </a:p>
        </p:txBody>
      </p:sp>
      <p:pic>
        <p:nvPicPr>
          <p:cNvPr id="6" name="Picture 5" descr="A logo for a company&#10;&#10;AI-generated content may be incorrect.">
            <a:extLst>
              <a:ext uri="{FF2B5EF4-FFF2-40B4-BE49-F238E27FC236}">
                <a16:creationId xmlns:a16="http://schemas.microsoft.com/office/drawing/2014/main" id="{CFB8D4C2-6C4D-C529-4CE7-A64A72905BA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685448"/>
            <a:ext cx="7559675" cy="1091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432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403</TotalTime>
  <Words>188</Words>
  <Application>Microsoft Macintosh PowerPoint</Application>
  <PresentationFormat>Custom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Myriad Pro</vt:lpstr>
      <vt:lpstr>Office 2013 - 2022 Theme</vt:lpstr>
      <vt:lpstr>Social slide guide</vt:lpstr>
      <vt:lpstr>PowerPoint Presentation</vt:lpstr>
      <vt:lpstr>Add an image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Murphy</dc:creator>
  <cp:lastModifiedBy>Matthew Murphy</cp:lastModifiedBy>
  <cp:revision>23</cp:revision>
  <dcterms:created xsi:type="dcterms:W3CDTF">2020-10-09T15:30:43Z</dcterms:created>
  <dcterms:modified xsi:type="dcterms:W3CDTF">2025-09-10T15:29:12Z</dcterms:modified>
</cp:coreProperties>
</file>