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6"/>
  </p:notesMasterIdLst>
  <p:sldIdLst>
    <p:sldId id="304" r:id="rId2"/>
    <p:sldId id="305" r:id="rId3"/>
    <p:sldId id="364" r:id="rId4"/>
    <p:sldId id="365" r:id="rId5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6C85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215" autoAdjust="0"/>
    <p:restoredTop sz="97257" autoAdjust="0"/>
  </p:normalViewPr>
  <p:slideViewPr>
    <p:cSldViewPr snapToGrid="0" snapToObjects="1">
      <p:cViewPr>
        <p:scale>
          <a:sx n="102" d="100"/>
          <a:sy n="102" d="100"/>
        </p:scale>
        <p:origin x="-1932" y="-34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09AA5C3-8D50-6A4B-9879-C4931C8B87B8}" type="datetimeFigureOut">
              <a:rPr lang="en-US" smtClean="0"/>
              <a:pPr/>
              <a:t>12/1/2016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49756EA-5D7E-3C49-9AB2-C470F9AA725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475580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49756EA-5D7E-3C49-9AB2-C470F9AA725B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49756EA-5D7E-3C49-9AB2-C470F9AA725B}" type="slidenum">
              <a:rPr lang="en-US" smtClean="0"/>
              <a:pPr/>
              <a:t>2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49756EA-5D7E-3C49-9AB2-C470F9AA725B}" type="slidenum">
              <a:rPr lang="en-US" smtClean="0"/>
              <a:pPr/>
              <a:t>3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Activity 4 – if needed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49756EA-5D7E-3C49-9AB2-C470F9AA725B}" type="slidenum">
              <a:rPr lang="en-US" smtClean="0"/>
              <a:pPr/>
              <a:t>4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BDA96D-6B20-214E-9D08-6995A4AEDDB8}" type="datetimeFigureOut">
              <a:rPr lang="en-US" smtClean="0"/>
              <a:pPr/>
              <a:t>12/1/2016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966E94-9C5F-9945-8206-79A1CA81228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BDA96D-6B20-214E-9D08-6995A4AEDDB8}" type="datetimeFigureOut">
              <a:rPr lang="en-US" smtClean="0"/>
              <a:pPr/>
              <a:t>12/1/2016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966E94-9C5F-9945-8206-79A1CA81228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BDA96D-6B20-214E-9D08-6995A4AEDDB8}" type="datetimeFigureOut">
              <a:rPr lang="en-US" smtClean="0"/>
              <a:pPr/>
              <a:t>12/1/2016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966E94-9C5F-9945-8206-79A1CA81228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BDA96D-6B20-214E-9D08-6995A4AEDDB8}" type="datetimeFigureOut">
              <a:rPr lang="en-US" smtClean="0"/>
              <a:pPr/>
              <a:t>12/1/2016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966E94-9C5F-9945-8206-79A1CA81228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BDA96D-6B20-214E-9D08-6995A4AEDDB8}" type="datetimeFigureOut">
              <a:rPr lang="en-US" smtClean="0"/>
              <a:pPr/>
              <a:t>12/1/2016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966E94-9C5F-9945-8206-79A1CA81228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BDA96D-6B20-214E-9D08-6995A4AEDDB8}" type="datetimeFigureOut">
              <a:rPr lang="en-US" smtClean="0"/>
              <a:pPr/>
              <a:t>12/1/2016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966E94-9C5F-9945-8206-79A1CA81228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BDA96D-6B20-214E-9D08-6995A4AEDDB8}" type="datetimeFigureOut">
              <a:rPr lang="en-US" smtClean="0"/>
              <a:pPr/>
              <a:t>12/1/2016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966E94-9C5F-9945-8206-79A1CA81228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BDA96D-6B20-214E-9D08-6995A4AEDDB8}" type="datetimeFigureOut">
              <a:rPr lang="en-US" smtClean="0"/>
              <a:pPr/>
              <a:t>12/1/2016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966E94-9C5F-9945-8206-79A1CA81228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BDA96D-6B20-214E-9D08-6995A4AEDDB8}" type="datetimeFigureOut">
              <a:rPr lang="en-US" smtClean="0"/>
              <a:pPr/>
              <a:t>12/1/2016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966E94-9C5F-9945-8206-79A1CA81228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BDA96D-6B20-214E-9D08-6995A4AEDDB8}" type="datetimeFigureOut">
              <a:rPr lang="en-US" smtClean="0"/>
              <a:pPr/>
              <a:t>12/1/2016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966E94-9C5F-9945-8206-79A1CA81228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BDA96D-6B20-214E-9D08-6995A4AEDDB8}" type="datetimeFigureOut">
              <a:rPr lang="en-US" smtClean="0"/>
              <a:pPr/>
              <a:t>12/1/2016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966E94-9C5F-9945-8206-79A1CA81228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BDA96D-6B20-214E-9D08-6995A4AEDDB8}" type="datetimeFigureOut">
              <a:rPr lang="en-US" smtClean="0"/>
              <a:pPr/>
              <a:t>12/1/2016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0966E94-9C5F-9945-8206-79A1CA812282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5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jpeg"/><Relationship Id="rId5" Type="http://schemas.openxmlformats.org/officeDocument/2006/relationships/image" Target="../media/image3.jpeg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8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jpeg"/><Relationship Id="rId5" Type="http://schemas.openxmlformats.org/officeDocument/2006/relationships/image" Target="../media/image3.jpeg"/><Relationship Id="rId4" Type="http://schemas.openxmlformats.org/officeDocument/2006/relationships/image" Target="../media/image2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7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496" y="26896"/>
            <a:ext cx="9073008" cy="68311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29517" y="4914089"/>
            <a:ext cx="1179207" cy="1179207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77572" y="4914089"/>
            <a:ext cx="1179207" cy="1179207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979271"/>
            <a:ext cx="4898371" cy="3529849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98767" y="116632"/>
            <a:ext cx="2936816" cy="466246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296040" y="240236"/>
            <a:ext cx="268009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400" dirty="0" smtClean="0"/>
              <a:t>What links the two?</a:t>
            </a:r>
          </a:p>
        </p:txBody>
      </p:sp>
    </p:spTree>
    <p:extLst>
      <p:ext uri="{BB962C8B-B14F-4D97-AF65-F5344CB8AC3E}">
        <p14:creationId xmlns:p14="http://schemas.microsoft.com/office/powerpoint/2010/main" val="6564593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7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496" y="26896"/>
            <a:ext cx="9073008" cy="68311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2920" y="1367908"/>
            <a:ext cx="4149080" cy="414908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422920" y="476672"/>
            <a:ext cx="476103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dirty="0" smtClean="0"/>
              <a:t>Mouldy bread and Winston Churchill</a:t>
            </a:r>
            <a:endParaRPr lang="en-GB" sz="2400" dirty="0"/>
          </a:p>
        </p:txBody>
      </p:sp>
      <p:sp>
        <p:nvSpPr>
          <p:cNvPr id="5" name="TextBox 4"/>
          <p:cNvSpPr txBox="1"/>
          <p:nvPr/>
        </p:nvSpPr>
        <p:spPr>
          <a:xfrm>
            <a:off x="4716016" y="1918954"/>
            <a:ext cx="4251933" cy="30469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b="1" dirty="0" err="1" smtClean="0"/>
              <a:t>Penicillium</a:t>
            </a:r>
            <a:r>
              <a:rPr lang="en-GB" sz="2400" b="1" dirty="0" smtClean="0"/>
              <a:t> Medallion</a:t>
            </a:r>
          </a:p>
          <a:p>
            <a:r>
              <a:rPr lang="en-GB" sz="2400" dirty="0" smtClean="0"/>
              <a:t>Following his discovery of </a:t>
            </a:r>
          </a:p>
          <a:p>
            <a:r>
              <a:rPr lang="en-GB" sz="2400" dirty="0"/>
              <a:t>p</a:t>
            </a:r>
            <a:r>
              <a:rPr lang="en-GB" sz="2400" dirty="0" smtClean="0"/>
              <a:t>enicillin, which naturally grows</a:t>
            </a:r>
          </a:p>
          <a:p>
            <a:r>
              <a:rPr lang="en-GB" sz="2400" dirty="0" smtClean="0"/>
              <a:t>on mouldy bread, Alexander</a:t>
            </a:r>
          </a:p>
          <a:p>
            <a:r>
              <a:rPr lang="en-GB" sz="2400" dirty="0" smtClean="0"/>
              <a:t>Fleming presented mould</a:t>
            </a:r>
          </a:p>
          <a:p>
            <a:r>
              <a:rPr lang="en-GB" sz="2400" dirty="0"/>
              <a:t>m</a:t>
            </a:r>
            <a:r>
              <a:rPr lang="en-GB" sz="2400" dirty="0" smtClean="0"/>
              <a:t>edallions to Winston Churchill,</a:t>
            </a:r>
          </a:p>
          <a:p>
            <a:r>
              <a:rPr lang="en-GB" sz="2400" dirty="0" smtClean="0"/>
              <a:t>Marlene Dietrich, Pope Pius XII</a:t>
            </a:r>
          </a:p>
          <a:p>
            <a:r>
              <a:rPr lang="en-GB" sz="2400" dirty="0" smtClean="0"/>
              <a:t>and others</a:t>
            </a:r>
            <a:endParaRPr lang="en-GB" sz="2400" dirty="0"/>
          </a:p>
        </p:txBody>
      </p:sp>
    </p:spTree>
    <p:extLst>
      <p:ext uri="{BB962C8B-B14F-4D97-AF65-F5344CB8AC3E}">
        <p14:creationId xmlns:p14="http://schemas.microsoft.com/office/powerpoint/2010/main" val="37930191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7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496" y="26896"/>
            <a:ext cx="9073008" cy="68311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29517" y="4914089"/>
            <a:ext cx="1179207" cy="1179207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77572" y="4914089"/>
            <a:ext cx="1179207" cy="1179207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4857" y="1290146"/>
            <a:ext cx="4008525" cy="3218974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04048" y="1290146"/>
            <a:ext cx="3888432" cy="32189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64593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7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496" y="26896"/>
            <a:ext cx="9073008" cy="68311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9677" y="1367908"/>
            <a:ext cx="4149080" cy="414908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399677" y="476672"/>
            <a:ext cx="365151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dirty="0" smtClean="0"/>
              <a:t>Fruit Jelly and Red Seaweed</a:t>
            </a:r>
            <a:endParaRPr lang="en-GB" sz="2400" dirty="0"/>
          </a:p>
        </p:txBody>
      </p:sp>
      <p:sp>
        <p:nvSpPr>
          <p:cNvPr id="5" name="TextBox 4"/>
          <p:cNvSpPr txBox="1"/>
          <p:nvPr/>
        </p:nvSpPr>
        <p:spPr>
          <a:xfrm>
            <a:off x="4683511" y="2103620"/>
            <a:ext cx="4303422" cy="267765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b="1" dirty="0" smtClean="0"/>
              <a:t>Agar Plate</a:t>
            </a:r>
          </a:p>
          <a:p>
            <a:r>
              <a:rPr lang="en-GB" sz="2400" dirty="0" smtClean="0"/>
              <a:t>Scientist Fannie </a:t>
            </a:r>
            <a:r>
              <a:rPr lang="en-GB" sz="2400" dirty="0" err="1" smtClean="0"/>
              <a:t>Hesse</a:t>
            </a:r>
            <a:r>
              <a:rPr lang="en-GB" sz="2400" dirty="0" smtClean="0"/>
              <a:t> first </a:t>
            </a:r>
          </a:p>
          <a:p>
            <a:r>
              <a:rPr lang="en-GB" sz="2400" dirty="0" smtClean="0"/>
              <a:t>suggested using agar as a setting</a:t>
            </a:r>
          </a:p>
          <a:p>
            <a:r>
              <a:rPr lang="en-GB" sz="2400" dirty="0" smtClean="0"/>
              <a:t>agent in the lab, having used it in</a:t>
            </a:r>
          </a:p>
          <a:p>
            <a:r>
              <a:rPr lang="en-GB" sz="2400" dirty="0" smtClean="0"/>
              <a:t>her own kitchen on hot summer </a:t>
            </a:r>
          </a:p>
          <a:p>
            <a:r>
              <a:rPr lang="en-GB" sz="2400" dirty="0" smtClean="0"/>
              <a:t>days. Agar is derived from </a:t>
            </a:r>
          </a:p>
          <a:p>
            <a:r>
              <a:rPr lang="en-GB" sz="2400" dirty="0" smtClean="0"/>
              <a:t>Red Seaweed.</a:t>
            </a:r>
            <a:endParaRPr lang="en-GB" sz="2400" dirty="0"/>
          </a:p>
        </p:txBody>
      </p:sp>
    </p:spTree>
    <p:extLst>
      <p:ext uri="{BB962C8B-B14F-4D97-AF65-F5344CB8AC3E}">
        <p14:creationId xmlns:p14="http://schemas.microsoft.com/office/powerpoint/2010/main" val="25137403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2578</TotalTime>
  <Words>92</Words>
  <Application>Microsoft Office PowerPoint</Application>
  <PresentationFormat>On-screen Show (4:3)</PresentationFormat>
  <Paragraphs>23</Paragraphs>
  <Slides>4</Slides>
  <Notes>4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5" baseType="lpstr">
      <vt:lpstr>Office Theme</vt:lpstr>
      <vt:lpstr>PowerPoint Presentation</vt:lpstr>
      <vt:lpstr>PowerPoint Presentation</vt:lpstr>
      <vt:lpstr>PowerPoint Presentation</vt:lpstr>
      <vt:lpstr>PowerPoint Presentation</vt:lpstr>
    </vt:vector>
  </TitlesOfParts>
  <Company>Freelance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Sai Pathmanathan</dc:creator>
  <cp:lastModifiedBy>Amaka Nwagbara</cp:lastModifiedBy>
  <cp:revision>279</cp:revision>
  <dcterms:created xsi:type="dcterms:W3CDTF">2013-06-10T10:11:11Z</dcterms:created>
  <dcterms:modified xsi:type="dcterms:W3CDTF">2016-12-01T16:16:49Z</dcterms:modified>
</cp:coreProperties>
</file>