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C5C"/>
    <a:srgbClr val="CA1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0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BC2BC-A8DC-1446-A2A0-14649E24F884}" type="datetimeFigureOut">
              <a:rPr lang="en-US" smtClean="0"/>
              <a:t>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EC619-5250-3744-BA38-647D2AC9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64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0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9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4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2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3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3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9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0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6C71C-6E3E-634E-A1C0-9FC1C5E0ADA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41B3E-A1BA-424F-A436-E6CE52B02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6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445F1F-31F8-8B4D-AE0D-5580D450EA0A}"/>
              </a:ext>
            </a:extLst>
          </p:cNvPr>
          <p:cNvSpPr txBox="1"/>
          <p:nvPr/>
        </p:nvSpPr>
        <p:spPr>
          <a:xfrm>
            <a:off x="415392" y="2918590"/>
            <a:ext cx="6728889" cy="187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D91C5C"/>
                </a:solidFill>
                <a:latin typeface="Myriad Pro" panose="020B0503030403020204" pitchFamily="34" charset="0"/>
              </a:rPr>
              <a:t>Event title</a:t>
            </a:r>
          </a:p>
          <a:p>
            <a:r>
              <a:rPr lang="en-US" sz="2400" b="1" dirty="0">
                <a:latin typeface="Myriad Pro" panose="020B0503030403020204" pitchFamily="34" charset="0"/>
              </a:rPr>
              <a:t>Date &amp; time</a:t>
            </a:r>
          </a:p>
          <a:p>
            <a:endParaRPr lang="en-US" sz="2806" b="1" dirty="0">
              <a:latin typeface="Myriad Pro" panose="020B0503030403020204" pitchFamily="34" charset="0"/>
            </a:endParaRPr>
          </a:p>
          <a:p>
            <a:r>
              <a:rPr lang="en-US" sz="1980" dirty="0">
                <a:latin typeface="Myriad Pro" panose="020B0503030403020204" pitchFamily="34" charset="0"/>
              </a:rPr>
              <a:t>Further details</a:t>
            </a:r>
          </a:p>
        </p:txBody>
      </p:sp>
    </p:spTree>
    <p:extLst>
      <p:ext uri="{BB962C8B-B14F-4D97-AF65-F5344CB8AC3E}">
        <p14:creationId xmlns:p14="http://schemas.microsoft.com/office/powerpoint/2010/main" val="393195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Microsoft Office User</cp:lastModifiedBy>
  <cp:revision>20</cp:revision>
  <dcterms:created xsi:type="dcterms:W3CDTF">2020-10-08T09:29:07Z</dcterms:created>
  <dcterms:modified xsi:type="dcterms:W3CDTF">2023-02-13T13:48:08Z</dcterms:modified>
</cp:coreProperties>
</file>