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23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7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6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357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77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3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9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0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2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62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D2ACC-07B1-C14B-BE2F-7EF6120B6286}" type="datetimeFigureOut">
              <a:rPr lang="en-US" smtClean="0"/>
              <a:t>8/14/23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3BFB1-9F60-2F4F-936F-68AFC4638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511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Microsoft Office User</cp:lastModifiedBy>
  <cp:revision>8</cp:revision>
  <dcterms:created xsi:type="dcterms:W3CDTF">2020-10-09T21:15:01Z</dcterms:created>
  <dcterms:modified xsi:type="dcterms:W3CDTF">2023-08-14T13:54:51Z</dcterms:modified>
</cp:coreProperties>
</file>