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236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7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6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7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2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2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2ACC-07B1-C14B-BE2F-7EF6120B6286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51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Microsoft Office User</cp:lastModifiedBy>
  <cp:revision>8</cp:revision>
  <dcterms:created xsi:type="dcterms:W3CDTF">2020-10-09T21:15:01Z</dcterms:created>
  <dcterms:modified xsi:type="dcterms:W3CDTF">2023-08-14T13:54:51Z</dcterms:modified>
</cp:coreProperties>
</file>