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77" d="100"/>
          <a:sy n="77" d="100"/>
        </p:scale>
        <p:origin x="236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86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594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4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518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09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17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9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571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0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29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41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10A29C-D7E2-C245-A775-BE1BBB67BB18}" type="datetimeFigureOut">
              <a:rPr lang="en-US" smtClean="0"/>
              <a:t>12/23/21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CB2A8-A748-7146-A69D-AD1AFB796B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7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CEEACC-E660-B04F-AAEC-CDBC4C652FEF}"/>
              </a:ext>
            </a:extLst>
          </p:cNvPr>
          <p:cNvSpPr txBox="1"/>
          <p:nvPr/>
        </p:nvSpPr>
        <p:spPr>
          <a:xfrm>
            <a:off x="332508" y="2261062"/>
            <a:ext cx="69328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Event </a:t>
            </a:r>
          </a:p>
          <a:p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Title</a:t>
            </a:r>
            <a:b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Myriad Pro" panose="020B0503030403020204" pitchFamily="34" charset="0"/>
              </a:rPr>
              <a:t>Celebrating our Diamond Jubilee</a:t>
            </a:r>
          </a:p>
          <a:p>
            <a:endParaRPr lang="en-US" sz="7200" b="1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Myriad Pro" panose="020B0503030403020204" pitchFamily="34" charset="0"/>
              </a:rPr>
              <a:t>Date &amp; time</a:t>
            </a:r>
          </a:p>
          <a:p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Further details</a:t>
            </a: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868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0D2EA6D-9701-F74B-9227-0502C89FF755}"/>
              </a:ext>
            </a:extLst>
          </p:cNvPr>
          <p:cNvSpPr txBox="1"/>
          <p:nvPr/>
        </p:nvSpPr>
        <p:spPr>
          <a:xfrm>
            <a:off x="332508" y="2261062"/>
            <a:ext cx="69328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Event </a:t>
            </a:r>
          </a:p>
          <a:p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Title</a:t>
            </a:r>
            <a:b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Myriad Pro" panose="020B0503030403020204" pitchFamily="34" charset="0"/>
              </a:rPr>
              <a:t>Celebrating our Diamond Jubilee</a:t>
            </a:r>
          </a:p>
          <a:p>
            <a:endParaRPr lang="en-US" sz="7200" b="1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Myriad Pro" panose="020B0503030403020204" pitchFamily="34" charset="0"/>
              </a:rPr>
              <a:t>Date &amp; time</a:t>
            </a:r>
          </a:p>
          <a:p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Further details</a:t>
            </a: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12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D7B6DEF-5502-ED4A-86F4-8F5294EE78D1}"/>
              </a:ext>
            </a:extLst>
          </p:cNvPr>
          <p:cNvSpPr txBox="1"/>
          <p:nvPr/>
        </p:nvSpPr>
        <p:spPr>
          <a:xfrm>
            <a:off x="332508" y="2261062"/>
            <a:ext cx="69328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Event </a:t>
            </a:r>
          </a:p>
          <a:p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Title</a:t>
            </a:r>
            <a:b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Myriad Pro" panose="020B0503030403020204" pitchFamily="34" charset="0"/>
              </a:rPr>
              <a:t>Celebrating our Diamond Jubilee</a:t>
            </a:r>
          </a:p>
          <a:p>
            <a:endParaRPr lang="en-US" sz="7200" b="1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Myriad Pro" panose="020B0503030403020204" pitchFamily="34" charset="0"/>
              </a:rPr>
              <a:t>Date &amp; time</a:t>
            </a:r>
          </a:p>
          <a:p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Further details</a:t>
            </a: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720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B31772-4B50-014C-A9C3-28F0331CC05D}"/>
              </a:ext>
            </a:extLst>
          </p:cNvPr>
          <p:cNvSpPr txBox="1"/>
          <p:nvPr/>
        </p:nvSpPr>
        <p:spPr>
          <a:xfrm>
            <a:off x="332508" y="2261062"/>
            <a:ext cx="69328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Event </a:t>
            </a:r>
          </a:p>
          <a:p>
            <a: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  <a:t>Title</a:t>
            </a:r>
            <a:br>
              <a:rPr lang="en-US" sz="7200" b="1" dirty="0">
                <a:solidFill>
                  <a:schemeClr val="bg1"/>
                </a:solidFill>
                <a:latin typeface="Myriad Pro" panose="020B0503030403020204" pitchFamily="34" charset="0"/>
              </a:rPr>
            </a:br>
            <a:r>
              <a:rPr lang="en-US" sz="3200" dirty="0">
                <a:solidFill>
                  <a:schemeClr val="bg1"/>
                </a:solidFill>
                <a:latin typeface="Myriad Pro" panose="020B0503030403020204" pitchFamily="34" charset="0"/>
              </a:rPr>
              <a:t>Celebrating our Diamond Jubilee</a:t>
            </a:r>
          </a:p>
          <a:p>
            <a:endParaRPr lang="en-US" sz="7200" b="1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Myriad Pro" panose="020B0503030403020204" pitchFamily="34" charset="0"/>
              </a:rPr>
              <a:t>Date &amp; time</a:t>
            </a:r>
          </a:p>
          <a:p>
            <a:r>
              <a:rPr lang="en-US" sz="2000" dirty="0">
                <a:solidFill>
                  <a:schemeClr val="bg1"/>
                </a:solidFill>
                <a:latin typeface="Myriad Pro" panose="020B0503030403020204" pitchFamily="34" charset="0"/>
              </a:rPr>
              <a:t>Further details</a:t>
            </a: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229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48</Words>
  <Application>Microsoft Macintosh PowerPoint</Application>
  <PresentationFormat>Custom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Myriad Pro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Murphy</dc:creator>
  <cp:lastModifiedBy>Matthew Murphy</cp:lastModifiedBy>
  <cp:revision>4</cp:revision>
  <dcterms:created xsi:type="dcterms:W3CDTF">2021-12-19T15:41:09Z</dcterms:created>
  <dcterms:modified xsi:type="dcterms:W3CDTF">2021-12-23T16:13:40Z</dcterms:modified>
</cp:coreProperties>
</file>