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98" r:id="rId2"/>
    <p:sldId id="29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318"/>
    <a:srgbClr val="9F248F"/>
    <a:srgbClr val="000000"/>
    <a:srgbClr val="D6C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5" autoAdjust="0"/>
    <p:restoredTop sz="82560" autoAdjust="0"/>
  </p:normalViewPr>
  <p:slideViewPr>
    <p:cSldViewPr snapToGrid="0" snapToObjects="1">
      <p:cViewPr varScale="1">
        <p:scale>
          <a:sx n="96" d="100"/>
          <a:sy n="96" d="100"/>
        </p:scale>
        <p:origin x="-21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AA5C3-8D50-6A4B-9879-C4931C8B87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756EA-5D7E-3C49-9AB2-C470F9AA72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55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36D84-BC79-774C-A813-078392235B8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756EA-5D7E-3C49-9AB2-C470F9AA725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DA96D-6B20-214E-9D08-6995A4AEDDB8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21476" y="110531"/>
            <a:ext cx="8901944" cy="6652009"/>
          </a:xfrm>
          <a:prstGeom prst="roundRect">
            <a:avLst>
              <a:gd name="adj" fmla="val 3503"/>
            </a:avLst>
          </a:prstGeom>
          <a:noFill/>
          <a:ln w="63500">
            <a:solidFill>
              <a:srgbClr val="B713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4" y="836676"/>
            <a:ext cx="8775192" cy="518464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205045" y="729463"/>
            <a:ext cx="31250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200" b="1" dirty="0" smtClean="0">
                <a:solidFill>
                  <a:srgbClr val="B71318"/>
                </a:solidFill>
              </a:rPr>
              <a:t>A neonatal blood spot card</a:t>
            </a:r>
            <a:endParaRPr lang="en-GB" sz="3200" b="1" dirty="0">
              <a:solidFill>
                <a:srgbClr val="B713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06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74613"/>
            <a:ext cx="8961437" cy="671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708225" y="1547447"/>
            <a:ext cx="5878284" cy="3557116"/>
          </a:xfrm>
          <a:prstGeom prst="roundRect">
            <a:avLst/>
          </a:prstGeom>
          <a:noFill/>
          <a:ln w="38100">
            <a:solidFill>
              <a:srgbClr val="B713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758959" y="2048732"/>
            <a:ext cx="5757208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3200" dirty="0" smtClean="0"/>
              <a:t>A couple who have just had a new born child are worried about their child being screened. How would you convince them that screening is important?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91892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2685</TotalTime>
  <Words>39</Words>
  <Application>Microsoft Office PowerPoint</Application>
  <PresentationFormat>On-screen Show (4:3)</PresentationFormat>
  <Paragraphs>6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Freelance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Sai Pathmanathan</dc:creator>
  <cp:lastModifiedBy>Amaka Nwagbara</cp:lastModifiedBy>
  <cp:revision>288</cp:revision>
  <dcterms:created xsi:type="dcterms:W3CDTF">2013-06-10T10:08:24Z</dcterms:created>
  <dcterms:modified xsi:type="dcterms:W3CDTF">2015-12-03T17:57:17Z</dcterms:modified>
</cp:coreProperties>
</file>