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51" d="100"/>
          <a:sy n="51" d="100"/>
        </p:scale>
        <p:origin x="22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279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76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6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237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399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30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228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326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962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966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357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D2ACC-07B1-C14B-BE2F-7EF6120B6286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3BFB1-9F60-2F4F-936F-68AFC4638F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71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5511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Murphy</dc:creator>
  <cp:lastModifiedBy>Kelley Price</cp:lastModifiedBy>
  <cp:revision>5</cp:revision>
  <dcterms:created xsi:type="dcterms:W3CDTF">2020-10-09T21:15:01Z</dcterms:created>
  <dcterms:modified xsi:type="dcterms:W3CDTF">2020-10-16T07:25:24Z</dcterms:modified>
</cp:coreProperties>
</file>