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45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92" y="8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374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18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92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63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911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271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53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505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83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744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85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4D452-F95F-C04F-8D64-111F4FC5F521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EC371-67D4-714A-8414-71376AC9A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257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3BD7217-86E6-2685-3E92-95A0F324DFA5}"/>
              </a:ext>
            </a:extLst>
          </p:cNvPr>
          <p:cNvSpPr txBox="1"/>
          <p:nvPr/>
        </p:nvSpPr>
        <p:spPr>
          <a:xfrm>
            <a:off x="202287" y="1332361"/>
            <a:ext cx="5893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Social media card type 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5849B0-D0A7-944F-F9CB-E78FA17E2B91}"/>
              </a:ext>
            </a:extLst>
          </p:cNvPr>
          <p:cNvSpPr txBox="1"/>
          <p:nvPr/>
        </p:nvSpPr>
        <p:spPr>
          <a:xfrm>
            <a:off x="7521841" y="1332360"/>
            <a:ext cx="4670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Imagery</a:t>
            </a:r>
          </a:p>
        </p:txBody>
      </p:sp>
    </p:spTree>
    <p:extLst>
      <p:ext uri="{BB962C8B-B14F-4D97-AF65-F5344CB8AC3E}">
        <p14:creationId xmlns:p14="http://schemas.microsoft.com/office/powerpoint/2010/main" val="4194458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E875758-71A0-A910-1287-836E1F993ECA}"/>
              </a:ext>
            </a:extLst>
          </p:cNvPr>
          <p:cNvSpPr txBox="1"/>
          <p:nvPr/>
        </p:nvSpPr>
        <p:spPr>
          <a:xfrm>
            <a:off x="202287" y="1332361"/>
            <a:ext cx="5893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Social media card type 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EB99ED-8990-D9D6-7489-ECCAD2B9D00D}"/>
              </a:ext>
            </a:extLst>
          </p:cNvPr>
          <p:cNvSpPr txBox="1"/>
          <p:nvPr/>
        </p:nvSpPr>
        <p:spPr>
          <a:xfrm>
            <a:off x="7521841" y="1332360"/>
            <a:ext cx="4670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Imagery</a:t>
            </a:r>
          </a:p>
        </p:txBody>
      </p:sp>
    </p:spTree>
    <p:extLst>
      <p:ext uri="{BB962C8B-B14F-4D97-AF65-F5344CB8AC3E}">
        <p14:creationId xmlns:p14="http://schemas.microsoft.com/office/powerpoint/2010/main" val="1842694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713496-A2D3-94DD-26B9-BFE1889BC6E2}"/>
              </a:ext>
            </a:extLst>
          </p:cNvPr>
          <p:cNvSpPr txBox="1"/>
          <p:nvPr/>
        </p:nvSpPr>
        <p:spPr>
          <a:xfrm>
            <a:off x="202287" y="1332361"/>
            <a:ext cx="5893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Social media card type 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22FAE2-91EC-82A5-092D-E3000AFB20DD}"/>
              </a:ext>
            </a:extLst>
          </p:cNvPr>
          <p:cNvSpPr txBox="1"/>
          <p:nvPr/>
        </p:nvSpPr>
        <p:spPr>
          <a:xfrm>
            <a:off x="7521841" y="1332360"/>
            <a:ext cx="4670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Imagery</a:t>
            </a:r>
          </a:p>
        </p:txBody>
      </p:sp>
    </p:spTree>
    <p:extLst>
      <p:ext uri="{BB962C8B-B14F-4D97-AF65-F5344CB8AC3E}">
        <p14:creationId xmlns:p14="http://schemas.microsoft.com/office/powerpoint/2010/main" val="4178539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21</Words>
  <Application>Microsoft Macintosh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Murphy</dc:creator>
  <cp:lastModifiedBy>Matthew Murphy</cp:lastModifiedBy>
  <cp:revision>6</cp:revision>
  <dcterms:created xsi:type="dcterms:W3CDTF">2022-06-16T11:36:04Z</dcterms:created>
  <dcterms:modified xsi:type="dcterms:W3CDTF">2022-06-17T11:27:36Z</dcterms:modified>
</cp:coreProperties>
</file>