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84" d="100"/>
          <a:sy n="84" d="100"/>
        </p:scale>
        <p:origin x="2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3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1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3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0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6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4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9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A858F-8BDA-E24A-8EDF-ADAF00ED053B}" type="datetimeFigureOut">
              <a:rPr lang="en-US" smtClean="0"/>
              <a:t>6/17/22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B1F14-C91B-7140-BB04-313E771F8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1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6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35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88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47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046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852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0</Words>
  <Application>Microsoft Macintosh PowerPoint</Application>
  <PresentationFormat>A4 Paper (210x297 mm)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Matthew Murphy</cp:lastModifiedBy>
  <cp:revision>2</cp:revision>
  <dcterms:created xsi:type="dcterms:W3CDTF">2022-06-16T14:47:39Z</dcterms:created>
  <dcterms:modified xsi:type="dcterms:W3CDTF">2022-06-17T11:24:08Z</dcterms:modified>
</cp:coreProperties>
</file>