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5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327"/>
  </p:normalViewPr>
  <p:slideViewPr>
    <p:cSldViewPr snapToGrid="0" snapToObjects="1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AC4C5-D4B0-DE00-760A-1CA382F968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DD967C-3D78-81AE-2EE8-823D09369E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04920-FB18-570A-7D8E-6C7527C8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22340-A528-26B9-6461-1B8BC2563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3A695-3D94-260D-74EA-9FFAAC6B3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545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DFC6D-043F-44DC-9067-551EC3634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041E2-A7DD-75C9-0197-EA39041515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FDD3E-B684-0B52-65BD-160B28D16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F10AA-24C5-9BF4-0DD0-1B622D1C4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B026B-6BE7-7321-8696-EAA8F2CB9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706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C09D6-8710-9831-0DA4-2CC7790F8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C73D47-12C4-227C-0E4E-EB13EA4FD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0A068-C24B-EF87-DE4C-6E0E36574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D6FF5-F318-DDFC-AD60-ADDE5F778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027505-A729-56D9-D77B-2224CE61E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980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C6608-1FBD-C2EA-3D59-391F10A6D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BEC90-C0CB-9EE5-4E5E-B6FD9504BC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04149F-B6A4-B46F-CFD3-B973267D4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9C10FE-6ED9-C506-14B6-4E78BAE15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81A269-CE4F-4A88-806F-332FC2D26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29F12-EA2C-2352-88C5-5044585FD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17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6FBC7-2B13-8820-E8B5-948AB73B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10CBD-E6B3-B5D5-4ECB-5A79DF5A4E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42DC89-3EFC-0DDA-1F4E-0E58E5225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C7FCD5-4DC8-5E2D-488C-560C8D0920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A16C8E-074B-1E05-2F4C-FD35ED760E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C4C6CB-84AB-C679-891D-48D6C79A7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39002E-44B4-6153-E819-8015B9908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F90C45-9D86-E349-8E75-749230F01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311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F24B8-7C83-3ECC-4378-EDCF9B7D0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DBC955-D329-BA36-FCAC-BC3B4D57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4BBAD4-AFB8-CC8B-8FFB-6EEA58414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1C22A1-F985-E013-6C89-357DC7191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659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F27461-BF88-44D3-402A-1AE7F8780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0E0988-FCF0-4503-716B-D50881ECF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BFE30B-3B26-45D7-2B0B-C7BFB2FE3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744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6BFCC-A5AF-9270-EA69-6DAAFE1C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F33F3-2122-966E-F6FA-5A8D2EA12F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FD5D51-3EC2-03B7-971C-C4834BADEC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797CF5-E402-37A4-E029-163D81152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CD5D1E-5938-DD1D-4B8C-52FEC9460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157F86-EC9E-3B4E-D516-47ECA4C9B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07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82297-FC06-3D21-E2D6-F9137114C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AB0BD5-4B13-B363-3FB2-0B94781537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94DDAF-3C25-F3E7-419A-F0D8C64B2C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7D8D4-6293-55C1-2DD6-864556BA7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FA889C-7276-8CD4-A09A-2A8020BC8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4CB5F-D38B-9FB3-739A-18071368C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627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BD76F-08F6-77C1-1314-1DA2A9F3D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4D8DFA-CEC6-F918-7F64-A8A4661D7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C5587F-70B7-2CC7-A57B-89671945B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C9705C-142A-5710-6A94-7A07ECBBA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6CEF6E-6A46-3ECB-341F-BB0A0AAA7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758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032B44-F5CE-7EEE-FF0C-A23B990E22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243729-A0CD-E43A-0EC2-ACC6B1134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234036-4935-A5B7-0A60-E06A55CE4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E002-E41C-F7C7-2265-941F5E143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550AD-82D5-AC08-5330-47A45CA0F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545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D81DBD-A03D-9EDB-3B77-FB530A51A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B8FC64-EAF5-3293-EA66-40FAD7214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E15345-DF68-9C8A-8507-7B9EAE78CD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85165-4594-E949-91BF-942D48FF36C1}" type="datetimeFigureOut">
              <a:rPr lang="en-US" smtClean="0"/>
              <a:t>6/18/2022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794C6-5A56-88FF-82B6-DFE40A63CF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C0EAF-F02C-DDF6-ABB3-D8120B8A7E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A558F-EB4C-A841-8055-3A714E98F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36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>
            <a:extLst>
              <a:ext uri="{FF2B5EF4-FFF2-40B4-BE49-F238E27FC236}">
                <a16:creationId xmlns:a16="http://schemas.microsoft.com/office/drawing/2014/main" id="{C5FDA4C5-D17C-9E26-3B26-76355F316EE3}"/>
              </a:ext>
            </a:extLst>
          </p:cNvPr>
          <p:cNvSpPr txBox="1">
            <a:spLocks/>
          </p:cNvSpPr>
          <p:nvPr/>
        </p:nvSpPr>
        <p:spPr>
          <a:xfrm>
            <a:off x="461318" y="2032731"/>
            <a:ext cx="9144000" cy="299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5400" dirty="0">
                <a:solidFill>
                  <a:schemeClr val="bg1"/>
                </a:solidFill>
                <a:latin typeface="Myriad Pro" panose="020B0503030403020204" pitchFamily="34" charset="0"/>
              </a:rPr>
              <a:t>Insert event title</a:t>
            </a:r>
          </a:p>
          <a:p>
            <a:pPr algn="l"/>
            <a:r>
              <a:rPr lang="en-US" sz="1600" b="1" dirty="0">
                <a:solidFill>
                  <a:schemeClr val="bg1"/>
                </a:solidFill>
                <a:latin typeface="Myriad Pro" panose="020B0503030403020204" pitchFamily="34" charset="0"/>
              </a:rPr>
              <a:t>Speaker title</a:t>
            </a:r>
            <a:br>
              <a:rPr lang="en-US" sz="1600" b="1" dirty="0">
                <a:solidFill>
                  <a:schemeClr val="bg1"/>
                </a:solidFill>
                <a:latin typeface="Myriad Pro" panose="020B0503030403020204" pitchFamily="34" charset="0"/>
              </a:rPr>
            </a:br>
            <a:r>
              <a:rPr lang="en-US" sz="1600" dirty="0">
                <a:solidFill>
                  <a:schemeClr val="bg1"/>
                </a:solidFill>
                <a:latin typeface="Myriad Pro" panose="020B0503030403020204" pitchFamily="34" charset="0"/>
              </a:rPr>
              <a:t>Speaker credentials</a:t>
            </a:r>
          </a:p>
          <a:p>
            <a:pPr algn="l"/>
            <a:endParaRPr lang="en-US" sz="4800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343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>
            <a:extLst>
              <a:ext uri="{FF2B5EF4-FFF2-40B4-BE49-F238E27FC236}">
                <a16:creationId xmlns:a16="http://schemas.microsoft.com/office/drawing/2014/main" id="{6798F5FB-EAAD-5CDC-B7B7-AB18F7A7F8CE}"/>
              </a:ext>
            </a:extLst>
          </p:cNvPr>
          <p:cNvSpPr txBox="1">
            <a:spLocks/>
          </p:cNvSpPr>
          <p:nvPr/>
        </p:nvSpPr>
        <p:spPr>
          <a:xfrm>
            <a:off x="461318" y="2032731"/>
            <a:ext cx="9144000" cy="299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5400" dirty="0">
                <a:solidFill>
                  <a:schemeClr val="bg1"/>
                </a:solidFill>
                <a:latin typeface="Myriad Pro" panose="020B0503030403020204" pitchFamily="34" charset="0"/>
              </a:rPr>
              <a:t>Insert event title</a:t>
            </a:r>
          </a:p>
          <a:p>
            <a:pPr algn="l"/>
            <a:r>
              <a:rPr lang="en-US" sz="1600" b="1" dirty="0">
                <a:solidFill>
                  <a:schemeClr val="bg1"/>
                </a:solidFill>
                <a:latin typeface="Myriad Pro" panose="020B0503030403020204" pitchFamily="34" charset="0"/>
              </a:rPr>
              <a:t>Speaker title</a:t>
            </a:r>
            <a:br>
              <a:rPr lang="en-US" sz="1600" b="1" dirty="0">
                <a:solidFill>
                  <a:schemeClr val="bg1"/>
                </a:solidFill>
                <a:latin typeface="Myriad Pro" panose="020B0503030403020204" pitchFamily="34" charset="0"/>
              </a:rPr>
            </a:br>
            <a:r>
              <a:rPr lang="en-US" sz="1600" dirty="0">
                <a:solidFill>
                  <a:schemeClr val="bg1"/>
                </a:solidFill>
                <a:latin typeface="Myriad Pro" panose="020B0503030403020204" pitchFamily="34" charset="0"/>
              </a:rPr>
              <a:t>Speaker credentials</a:t>
            </a:r>
          </a:p>
          <a:p>
            <a:pPr algn="l"/>
            <a:endParaRPr lang="en-US" sz="4800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826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516D5C2C-AFAF-C301-6AD5-A8DCE2BFC887}"/>
              </a:ext>
            </a:extLst>
          </p:cNvPr>
          <p:cNvSpPr txBox="1">
            <a:spLocks/>
          </p:cNvSpPr>
          <p:nvPr/>
        </p:nvSpPr>
        <p:spPr>
          <a:xfrm>
            <a:off x="461318" y="2032731"/>
            <a:ext cx="9144000" cy="299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5400" dirty="0">
                <a:solidFill>
                  <a:schemeClr val="bg1"/>
                </a:solidFill>
                <a:latin typeface="Myriad Pro" panose="020B0503030403020204" pitchFamily="34" charset="0"/>
              </a:rPr>
              <a:t>Insert event title</a:t>
            </a:r>
          </a:p>
          <a:p>
            <a:pPr algn="l"/>
            <a:r>
              <a:rPr lang="en-US" sz="1600" b="1" dirty="0">
                <a:solidFill>
                  <a:schemeClr val="bg1"/>
                </a:solidFill>
                <a:latin typeface="Myriad Pro" panose="020B0503030403020204" pitchFamily="34" charset="0"/>
              </a:rPr>
              <a:t>Speaker title</a:t>
            </a:r>
            <a:br>
              <a:rPr lang="en-US" sz="1600" b="1" dirty="0">
                <a:solidFill>
                  <a:schemeClr val="bg1"/>
                </a:solidFill>
                <a:latin typeface="Myriad Pro" panose="020B0503030403020204" pitchFamily="34" charset="0"/>
              </a:rPr>
            </a:br>
            <a:r>
              <a:rPr lang="en-US" sz="1600" dirty="0">
                <a:solidFill>
                  <a:schemeClr val="bg1"/>
                </a:solidFill>
                <a:latin typeface="Myriad Pro" panose="020B0503030403020204" pitchFamily="34" charset="0"/>
              </a:rPr>
              <a:t>Speaker credentials</a:t>
            </a:r>
          </a:p>
          <a:p>
            <a:pPr algn="l"/>
            <a:endParaRPr lang="en-US" sz="4800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552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B9CDF4-DCC1-82F9-21B5-632732C1D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96" y="1204829"/>
            <a:ext cx="9144000" cy="2996469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latin typeface="Myriad Pro" panose="020B0503030403020204" pitchFamily="34" charset="0"/>
              </a:rPr>
              <a:t>Insert content.</a:t>
            </a:r>
          </a:p>
          <a:p>
            <a:pPr algn="l"/>
            <a:r>
              <a:rPr lang="en-US" sz="1800" dirty="0">
                <a:latin typeface="Myriad Pro" panose="020B0503030403020204" pitchFamily="34" charset="0"/>
              </a:rPr>
              <a:t>Use font Myriad Pro with copy.</a:t>
            </a:r>
            <a:endParaRPr lang="en-US" sz="1600" dirty="0">
              <a:latin typeface="Myriad Pro" panose="020B0503030403020204" pitchFamily="34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1A329C-3FE7-4569-1A73-00F97A6BE6B5}"/>
              </a:ext>
            </a:extLst>
          </p:cNvPr>
          <p:cNvSpPr txBox="1">
            <a:spLocks/>
          </p:cNvSpPr>
          <p:nvPr/>
        </p:nvSpPr>
        <p:spPr>
          <a:xfrm>
            <a:off x="461318" y="3024338"/>
            <a:ext cx="9144000" cy="809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073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B9CDF4-DCC1-82F9-21B5-632732C1D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96" y="1204829"/>
            <a:ext cx="9144000" cy="2996469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latin typeface="Myriad Pro" panose="020B0503030403020204" pitchFamily="34" charset="0"/>
              </a:rPr>
              <a:t>Insert content.</a:t>
            </a:r>
          </a:p>
          <a:p>
            <a:pPr algn="l"/>
            <a:r>
              <a:rPr lang="en-US" sz="1800" dirty="0">
                <a:latin typeface="Myriad Pro" panose="020B0503030403020204" pitchFamily="34" charset="0"/>
              </a:rPr>
              <a:t>Use font Myriad Pro with copy.</a:t>
            </a:r>
            <a:endParaRPr lang="en-US" sz="1600" dirty="0">
              <a:latin typeface="Myriad Pro" panose="020B0503030403020204" pitchFamily="34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1A329C-3FE7-4569-1A73-00F97A6BE6B5}"/>
              </a:ext>
            </a:extLst>
          </p:cNvPr>
          <p:cNvSpPr txBox="1">
            <a:spLocks/>
          </p:cNvSpPr>
          <p:nvPr/>
        </p:nvSpPr>
        <p:spPr>
          <a:xfrm>
            <a:off x="461318" y="3024338"/>
            <a:ext cx="9144000" cy="809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880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B9CDF4-DCC1-82F9-21B5-632732C1D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96" y="1204829"/>
            <a:ext cx="9144000" cy="2996469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latin typeface="Myriad Pro" panose="020B0503030403020204" pitchFamily="34" charset="0"/>
              </a:rPr>
              <a:t>Insert content.</a:t>
            </a:r>
          </a:p>
          <a:p>
            <a:pPr algn="l"/>
            <a:r>
              <a:rPr lang="en-US" sz="1800" dirty="0">
                <a:latin typeface="Myriad Pro" panose="020B0503030403020204" pitchFamily="34" charset="0"/>
              </a:rPr>
              <a:t>Use font Myriad Pro with copy.</a:t>
            </a:r>
            <a:endParaRPr lang="en-US" sz="1600" dirty="0">
              <a:latin typeface="Myriad Pro" panose="020B0503030403020204" pitchFamily="34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1A329C-3FE7-4569-1A73-00F97A6BE6B5}"/>
              </a:ext>
            </a:extLst>
          </p:cNvPr>
          <p:cNvSpPr txBox="1">
            <a:spLocks/>
          </p:cNvSpPr>
          <p:nvPr/>
        </p:nvSpPr>
        <p:spPr>
          <a:xfrm>
            <a:off x="461318" y="3024338"/>
            <a:ext cx="9144000" cy="809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315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B9CDF4-DCC1-82F9-21B5-632732C1D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318" y="837192"/>
            <a:ext cx="9144000" cy="2996469"/>
          </a:xfrm>
        </p:spPr>
        <p:txBody>
          <a:bodyPr>
            <a:normAutofit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Myriad Pro" panose="020B0503030403020204" pitchFamily="34" charset="0"/>
              </a:rPr>
              <a:t>“Insert important information or quotes.”</a:t>
            </a:r>
          </a:p>
        </p:txBody>
      </p:sp>
    </p:spTree>
    <p:extLst>
      <p:ext uri="{BB962C8B-B14F-4D97-AF65-F5344CB8AC3E}">
        <p14:creationId xmlns:p14="http://schemas.microsoft.com/office/powerpoint/2010/main" val="3921135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B9CDF4-DCC1-82F9-21B5-632732C1D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318" y="837192"/>
            <a:ext cx="9144000" cy="2996469"/>
          </a:xfrm>
        </p:spPr>
        <p:txBody>
          <a:bodyPr>
            <a:normAutofit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Myriad Pro" panose="020B0503030403020204" pitchFamily="34" charset="0"/>
              </a:rPr>
              <a:t>“Insert important information or quotes.”</a:t>
            </a:r>
          </a:p>
        </p:txBody>
      </p:sp>
    </p:spTree>
    <p:extLst>
      <p:ext uri="{BB962C8B-B14F-4D97-AF65-F5344CB8AC3E}">
        <p14:creationId xmlns:p14="http://schemas.microsoft.com/office/powerpoint/2010/main" val="3938394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B9CDF4-DCC1-82F9-21B5-632732C1D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318" y="837192"/>
            <a:ext cx="9144000" cy="2996469"/>
          </a:xfrm>
        </p:spPr>
        <p:txBody>
          <a:bodyPr>
            <a:normAutofit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Myriad Pro" panose="020B0503030403020204" pitchFamily="34" charset="0"/>
              </a:rPr>
              <a:t>“Insert important information or quotes.”</a:t>
            </a:r>
          </a:p>
        </p:txBody>
      </p:sp>
    </p:spTree>
    <p:extLst>
      <p:ext uri="{BB962C8B-B14F-4D97-AF65-F5344CB8AC3E}">
        <p14:creationId xmlns:p14="http://schemas.microsoft.com/office/powerpoint/2010/main" val="3993983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PW 2022 Slides deck-v3" id="{F8251031-95E2-41DA-ACCA-8A5F4E249A73}" vid="{56B969A6-3432-4B58-A208-F5E3616BC1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678</TotalTime>
  <Words>75</Words>
  <Application>Microsoft Office PowerPoint</Application>
  <PresentationFormat>Widescreen</PresentationFormat>
  <Paragraphs>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Myriad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Murphy</dc:creator>
  <cp:lastModifiedBy>Thadcha</cp:lastModifiedBy>
  <cp:revision>8</cp:revision>
  <dcterms:created xsi:type="dcterms:W3CDTF">2022-06-16T11:39:01Z</dcterms:created>
  <dcterms:modified xsi:type="dcterms:W3CDTF">2022-06-18T10:20:36Z</dcterms:modified>
</cp:coreProperties>
</file>