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79975" cy="42808525"/>
  <p:notesSz cx="29813250" cy="4233545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124">
          <p15:clr>
            <a:srgbClr val="000000"/>
          </p15:clr>
        </p15:guide>
        <p15:guide id="2" orient="horz" pos="25077">
          <p15:clr>
            <a:srgbClr val="000000"/>
          </p15:clr>
        </p15:guide>
        <p15:guide id="3" pos="1401">
          <p15:clr>
            <a:srgbClr val="000000"/>
          </p15:clr>
        </p15:guide>
        <p15:guide id="4" pos="17601">
          <p15:clr>
            <a:srgbClr val="000000"/>
          </p15:clr>
        </p15:guide>
        <p15:guide id="5" pos="9969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hLmk8GROY0NM6ABQ41Nxg7Tsbl6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" d="100"/>
          <a:sy n="10" d="100"/>
        </p:scale>
        <p:origin x="2180" y="172"/>
      </p:cViewPr>
      <p:guideLst>
        <p:guide orient="horz" pos="6124"/>
        <p:guide orient="horz" pos="25077"/>
        <p:guide pos="1401"/>
        <p:guide pos="17601"/>
        <p:guide pos="99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969850" y="3175150"/>
            <a:ext cx="19876475" cy="158757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2981325" y="20109325"/>
            <a:ext cx="23850600" cy="19050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 txBox="1">
            <a:spLocks noGrp="1"/>
          </p:cNvSpPr>
          <p:nvPr>
            <p:ph type="body" idx="1"/>
          </p:nvPr>
        </p:nvSpPr>
        <p:spPr>
          <a:xfrm>
            <a:off x="2981325" y="20109325"/>
            <a:ext cx="23850600" cy="190509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969850" y="3175150"/>
            <a:ext cx="19876475" cy="158757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ctrTitle"/>
          </p:nvPr>
        </p:nvSpPr>
        <p:spPr>
          <a:xfrm>
            <a:off x="3784997" y="7005936"/>
            <a:ext cx="22709982" cy="14903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ubTitle" idx="1"/>
          </p:nvPr>
        </p:nvSpPr>
        <p:spPr>
          <a:xfrm>
            <a:off x="3784997" y="22484388"/>
            <a:ext cx="22709982" cy="1033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1192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None/>
              <a:defRPr sz="59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993"/>
              </a:spcBef>
              <a:spcAft>
                <a:spcPts val="0"/>
              </a:spcAft>
              <a:buClr>
                <a:schemeClr val="dk1"/>
              </a:buClr>
              <a:buSzPts val="4965"/>
              <a:buFont typeface="Arial"/>
              <a:buNone/>
              <a:defRPr sz="49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894"/>
              </a:spcBef>
              <a:spcAft>
                <a:spcPts val="0"/>
              </a:spcAft>
              <a:buClr>
                <a:schemeClr val="dk1"/>
              </a:buClr>
              <a:buSzPts val="4470"/>
              <a:buFont typeface="Arial"/>
              <a:buNone/>
              <a:defRPr sz="44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795"/>
              </a:spcBef>
              <a:spcAft>
                <a:spcPts val="0"/>
              </a:spcAft>
              <a:buClr>
                <a:schemeClr val="dk1"/>
              </a:buClr>
              <a:buSzPts val="3975"/>
              <a:buFont typeface="Arial"/>
              <a:buNone/>
              <a:defRPr sz="3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795"/>
              </a:spcBef>
              <a:spcAft>
                <a:spcPts val="0"/>
              </a:spcAft>
              <a:buClr>
                <a:schemeClr val="dk1"/>
              </a:buClr>
              <a:buSzPts val="3975"/>
              <a:buFont typeface="Arial"/>
              <a:buNone/>
              <a:defRPr sz="3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795"/>
              </a:spcBef>
              <a:spcAft>
                <a:spcPts val="0"/>
              </a:spcAft>
              <a:buClr>
                <a:schemeClr val="dk1"/>
              </a:buClr>
              <a:buSzPts val="3975"/>
              <a:buFont typeface="Arial"/>
              <a:buNone/>
              <a:defRPr sz="3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795"/>
              </a:spcBef>
              <a:spcAft>
                <a:spcPts val="0"/>
              </a:spcAft>
              <a:buClr>
                <a:schemeClr val="dk1"/>
              </a:buClr>
              <a:buSzPts val="3975"/>
              <a:buFont typeface="Arial"/>
              <a:buNone/>
              <a:defRPr sz="3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795"/>
              </a:spcBef>
              <a:spcAft>
                <a:spcPts val="0"/>
              </a:spcAft>
              <a:buClr>
                <a:schemeClr val="dk1"/>
              </a:buClr>
              <a:buSzPts val="3975"/>
              <a:buFont typeface="Arial"/>
              <a:buNone/>
              <a:defRPr sz="3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795"/>
              </a:spcBef>
              <a:spcAft>
                <a:spcPts val="0"/>
              </a:spcAft>
              <a:buClr>
                <a:schemeClr val="dk1"/>
              </a:buClr>
              <a:buSzPts val="3975"/>
              <a:buFont typeface="Arial"/>
              <a:buNone/>
              <a:defRPr sz="3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1155700" algn="l" rtl="0">
              <a:spcBef>
                <a:spcPts val="2920"/>
              </a:spcBef>
              <a:spcAft>
                <a:spcPts val="0"/>
              </a:spcAft>
              <a:buClr>
                <a:schemeClr val="dk1"/>
              </a:buClr>
              <a:buSzPts val="14600"/>
              <a:buFont typeface="Arial"/>
              <a:buChar char="•"/>
              <a:defRPr sz="14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41400" algn="l" rtl="0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Char char="–"/>
              <a:defRPr sz="1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•"/>
              <a:defRPr sz="1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–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2065978" y="10672406"/>
            <a:ext cx="26116478" cy="1780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1"/>
          </p:nvPr>
        </p:nvSpPr>
        <p:spPr>
          <a:xfrm>
            <a:off x="2065978" y="28648022"/>
            <a:ext cx="26116478" cy="9364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1192"/>
              </a:spcBef>
              <a:spcAft>
                <a:spcPts val="0"/>
              </a:spcAft>
              <a:buClr>
                <a:srgbClr val="888888"/>
              </a:buClr>
              <a:buSzPts val="5960"/>
              <a:buFont typeface="Arial"/>
              <a:buNone/>
              <a:defRPr sz="596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993"/>
              </a:spcBef>
              <a:spcAft>
                <a:spcPts val="0"/>
              </a:spcAft>
              <a:buClr>
                <a:srgbClr val="888888"/>
              </a:buClr>
              <a:buSzPts val="4965"/>
              <a:buFont typeface="Arial"/>
              <a:buNone/>
              <a:defRPr sz="496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894"/>
              </a:spcBef>
              <a:spcAft>
                <a:spcPts val="0"/>
              </a:spcAft>
              <a:buClr>
                <a:srgbClr val="888888"/>
              </a:buClr>
              <a:buSzPts val="4470"/>
              <a:buFont typeface="Arial"/>
              <a:buNone/>
              <a:defRPr sz="447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795"/>
              </a:spcBef>
              <a:spcAft>
                <a:spcPts val="0"/>
              </a:spcAft>
              <a:buClr>
                <a:srgbClr val="888888"/>
              </a:buClr>
              <a:buSzPts val="3975"/>
              <a:buFont typeface="Arial"/>
              <a:buNone/>
              <a:defRPr sz="39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795"/>
              </a:spcBef>
              <a:spcAft>
                <a:spcPts val="0"/>
              </a:spcAft>
              <a:buClr>
                <a:srgbClr val="888888"/>
              </a:buClr>
              <a:buSzPts val="3975"/>
              <a:buFont typeface="Arial"/>
              <a:buNone/>
              <a:defRPr sz="39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795"/>
              </a:spcBef>
              <a:spcAft>
                <a:spcPts val="0"/>
              </a:spcAft>
              <a:buClr>
                <a:srgbClr val="888888"/>
              </a:buClr>
              <a:buSzPts val="3975"/>
              <a:buFont typeface="Arial"/>
              <a:buNone/>
              <a:defRPr sz="39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795"/>
              </a:spcBef>
              <a:spcAft>
                <a:spcPts val="0"/>
              </a:spcAft>
              <a:buClr>
                <a:srgbClr val="888888"/>
              </a:buClr>
              <a:buSzPts val="3975"/>
              <a:buFont typeface="Arial"/>
              <a:buNone/>
              <a:defRPr sz="39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795"/>
              </a:spcBef>
              <a:spcAft>
                <a:spcPts val="0"/>
              </a:spcAft>
              <a:buClr>
                <a:srgbClr val="888888"/>
              </a:buClr>
              <a:buSzPts val="3975"/>
              <a:buFont typeface="Arial"/>
              <a:buNone/>
              <a:defRPr sz="39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795"/>
              </a:spcBef>
              <a:spcAft>
                <a:spcPts val="0"/>
              </a:spcAft>
              <a:buClr>
                <a:srgbClr val="888888"/>
              </a:buClr>
              <a:buSzPts val="3975"/>
              <a:buFont typeface="Arial"/>
              <a:buNone/>
              <a:defRPr sz="39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2081748" y="11395788"/>
            <a:ext cx="12868989" cy="27161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1155700" algn="l" rtl="0">
              <a:spcBef>
                <a:spcPts val="2920"/>
              </a:spcBef>
              <a:spcAft>
                <a:spcPts val="0"/>
              </a:spcAft>
              <a:buClr>
                <a:schemeClr val="dk1"/>
              </a:buClr>
              <a:buSzPts val="14600"/>
              <a:buFont typeface="Arial"/>
              <a:buChar char="•"/>
              <a:defRPr sz="14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41400" algn="l" rtl="0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Char char="–"/>
              <a:defRPr sz="1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•"/>
              <a:defRPr sz="1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–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body" idx="2"/>
          </p:nvPr>
        </p:nvSpPr>
        <p:spPr>
          <a:xfrm>
            <a:off x="15329237" y="11395788"/>
            <a:ext cx="12868989" cy="27161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1155700" algn="l" rtl="0">
              <a:spcBef>
                <a:spcPts val="2920"/>
              </a:spcBef>
              <a:spcAft>
                <a:spcPts val="0"/>
              </a:spcAft>
              <a:buClr>
                <a:schemeClr val="dk1"/>
              </a:buClr>
              <a:buSzPts val="14600"/>
              <a:buFont typeface="Arial"/>
              <a:buChar char="•"/>
              <a:defRPr sz="14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41400" algn="l" rtl="0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Char char="–"/>
              <a:defRPr sz="1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•"/>
              <a:defRPr sz="1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–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2085692" y="2279158"/>
            <a:ext cx="26116478" cy="827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2947465" y="11101241"/>
            <a:ext cx="12103978" cy="5142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1391"/>
              </a:spcBef>
              <a:spcAft>
                <a:spcPts val="0"/>
              </a:spcAft>
              <a:buClr>
                <a:schemeClr val="dk1"/>
              </a:buClr>
              <a:buSzPts val="6955"/>
              <a:buFont typeface="Arial"/>
              <a:buNone/>
              <a:defRPr sz="695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1192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None/>
              <a:defRPr sz="59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993"/>
              </a:spcBef>
              <a:spcAft>
                <a:spcPts val="0"/>
              </a:spcAft>
              <a:buClr>
                <a:schemeClr val="dk1"/>
              </a:buClr>
              <a:buSzPts val="4965"/>
              <a:buFont typeface="Arial"/>
              <a:buNone/>
              <a:defRPr sz="49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894"/>
              </a:spcBef>
              <a:spcAft>
                <a:spcPts val="0"/>
              </a:spcAft>
              <a:buClr>
                <a:schemeClr val="dk1"/>
              </a:buClr>
              <a:buSzPts val="4470"/>
              <a:buFont typeface="Arial"/>
              <a:buNone/>
              <a:defRPr sz="44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894"/>
              </a:spcBef>
              <a:spcAft>
                <a:spcPts val="0"/>
              </a:spcAft>
              <a:buClr>
                <a:schemeClr val="dk1"/>
              </a:buClr>
              <a:buSzPts val="4470"/>
              <a:buFont typeface="Arial"/>
              <a:buNone/>
              <a:defRPr sz="44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894"/>
              </a:spcBef>
              <a:spcAft>
                <a:spcPts val="0"/>
              </a:spcAft>
              <a:buClr>
                <a:schemeClr val="dk1"/>
              </a:buClr>
              <a:buSzPts val="4470"/>
              <a:buFont typeface="Arial"/>
              <a:buNone/>
              <a:defRPr sz="44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894"/>
              </a:spcBef>
              <a:spcAft>
                <a:spcPts val="0"/>
              </a:spcAft>
              <a:buClr>
                <a:schemeClr val="dk1"/>
              </a:buClr>
              <a:buSzPts val="4470"/>
              <a:buFont typeface="Arial"/>
              <a:buNone/>
              <a:defRPr sz="44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894"/>
              </a:spcBef>
              <a:spcAft>
                <a:spcPts val="0"/>
              </a:spcAft>
              <a:buClr>
                <a:schemeClr val="dk1"/>
              </a:buClr>
              <a:buSzPts val="4470"/>
              <a:buFont typeface="Arial"/>
              <a:buNone/>
              <a:defRPr sz="44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894"/>
              </a:spcBef>
              <a:spcAft>
                <a:spcPts val="0"/>
              </a:spcAft>
              <a:buClr>
                <a:schemeClr val="dk1"/>
              </a:buClr>
              <a:buSzPts val="4470"/>
              <a:buFont typeface="Arial"/>
              <a:buNone/>
              <a:defRPr sz="44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2947465" y="16637641"/>
            <a:ext cx="12103978" cy="21999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1155700" algn="l" rtl="0">
              <a:spcBef>
                <a:spcPts val="2920"/>
              </a:spcBef>
              <a:spcAft>
                <a:spcPts val="0"/>
              </a:spcAft>
              <a:buClr>
                <a:schemeClr val="dk1"/>
              </a:buClr>
              <a:buSzPts val="14600"/>
              <a:buFont typeface="Arial"/>
              <a:buChar char="•"/>
              <a:defRPr sz="14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41400" algn="l" rtl="0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Char char="–"/>
              <a:defRPr sz="1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•"/>
              <a:defRPr sz="1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–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3"/>
          </p:nvPr>
        </p:nvSpPr>
        <p:spPr>
          <a:xfrm>
            <a:off x="15539692" y="11101241"/>
            <a:ext cx="12163589" cy="5142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1391"/>
              </a:spcBef>
              <a:spcAft>
                <a:spcPts val="0"/>
              </a:spcAft>
              <a:buClr>
                <a:schemeClr val="dk1"/>
              </a:buClr>
              <a:buSzPts val="6955"/>
              <a:buFont typeface="Arial"/>
              <a:buNone/>
              <a:defRPr sz="695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1192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None/>
              <a:defRPr sz="59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993"/>
              </a:spcBef>
              <a:spcAft>
                <a:spcPts val="0"/>
              </a:spcAft>
              <a:buClr>
                <a:schemeClr val="dk1"/>
              </a:buClr>
              <a:buSzPts val="4965"/>
              <a:buFont typeface="Arial"/>
              <a:buNone/>
              <a:defRPr sz="49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894"/>
              </a:spcBef>
              <a:spcAft>
                <a:spcPts val="0"/>
              </a:spcAft>
              <a:buClr>
                <a:schemeClr val="dk1"/>
              </a:buClr>
              <a:buSzPts val="4470"/>
              <a:buFont typeface="Arial"/>
              <a:buNone/>
              <a:defRPr sz="44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894"/>
              </a:spcBef>
              <a:spcAft>
                <a:spcPts val="0"/>
              </a:spcAft>
              <a:buClr>
                <a:schemeClr val="dk1"/>
              </a:buClr>
              <a:buSzPts val="4470"/>
              <a:buFont typeface="Arial"/>
              <a:buNone/>
              <a:defRPr sz="44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894"/>
              </a:spcBef>
              <a:spcAft>
                <a:spcPts val="0"/>
              </a:spcAft>
              <a:buClr>
                <a:schemeClr val="dk1"/>
              </a:buClr>
              <a:buSzPts val="4470"/>
              <a:buFont typeface="Arial"/>
              <a:buNone/>
              <a:defRPr sz="44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894"/>
              </a:spcBef>
              <a:spcAft>
                <a:spcPts val="0"/>
              </a:spcAft>
              <a:buClr>
                <a:schemeClr val="dk1"/>
              </a:buClr>
              <a:buSzPts val="4470"/>
              <a:buFont typeface="Arial"/>
              <a:buNone/>
              <a:defRPr sz="44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894"/>
              </a:spcBef>
              <a:spcAft>
                <a:spcPts val="0"/>
              </a:spcAft>
              <a:buClr>
                <a:schemeClr val="dk1"/>
              </a:buClr>
              <a:buSzPts val="4470"/>
              <a:buFont typeface="Arial"/>
              <a:buNone/>
              <a:defRPr sz="44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894"/>
              </a:spcBef>
              <a:spcAft>
                <a:spcPts val="0"/>
              </a:spcAft>
              <a:buClr>
                <a:schemeClr val="dk1"/>
              </a:buClr>
              <a:buSzPts val="4470"/>
              <a:buFont typeface="Arial"/>
              <a:buNone/>
              <a:defRPr sz="44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4"/>
          </p:nvPr>
        </p:nvSpPr>
        <p:spPr>
          <a:xfrm>
            <a:off x="15539692" y="16637641"/>
            <a:ext cx="12163589" cy="21999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1155700" algn="l" rtl="0">
              <a:spcBef>
                <a:spcPts val="2920"/>
              </a:spcBef>
              <a:spcAft>
                <a:spcPts val="0"/>
              </a:spcAft>
              <a:buClr>
                <a:schemeClr val="dk1"/>
              </a:buClr>
              <a:buSzPts val="14600"/>
              <a:buFont typeface="Arial"/>
              <a:buChar char="•"/>
              <a:defRPr sz="14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41400" algn="l" rtl="0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Char char="–"/>
              <a:defRPr sz="1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•"/>
              <a:defRPr sz="1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–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>
            <a:spLocks noGrp="1"/>
          </p:cNvSpPr>
          <p:nvPr>
            <p:ph type="title"/>
          </p:nvPr>
        </p:nvSpPr>
        <p:spPr>
          <a:xfrm>
            <a:off x="2085692" y="2853902"/>
            <a:ext cx="9766079" cy="9988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9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12872933" y="6163635"/>
            <a:ext cx="15329237" cy="30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733425" algn="l" rtl="0">
              <a:spcBef>
                <a:spcPts val="1590"/>
              </a:spcBef>
              <a:spcAft>
                <a:spcPts val="0"/>
              </a:spcAft>
              <a:buClr>
                <a:schemeClr val="dk1"/>
              </a:buClr>
              <a:buSzPts val="7950"/>
              <a:buFont typeface="Arial"/>
              <a:buChar char="•"/>
              <a:defRPr sz="7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70243" algn="l" rtl="0">
              <a:spcBef>
                <a:spcPts val="1391"/>
              </a:spcBef>
              <a:spcAft>
                <a:spcPts val="0"/>
              </a:spcAft>
              <a:buClr>
                <a:schemeClr val="dk1"/>
              </a:buClr>
              <a:buSzPts val="6955"/>
              <a:buFont typeface="Arial"/>
              <a:buChar char="–"/>
              <a:defRPr sz="695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7060" algn="l" rtl="0">
              <a:spcBef>
                <a:spcPts val="1192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sz="59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43877" algn="l" rtl="0">
              <a:spcBef>
                <a:spcPts val="993"/>
              </a:spcBef>
              <a:spcAft>
                <a:spcPts val="0"/>
              </a:spcAft>
              <a:buClr>
                <a:schemeClr val="dk1"/>
              </a:buClr>
              <a:buSzPts val="4965"/>
              <a:buFont typeface="Arial"/>
              <a:buChar char="–"/>
              <a:defRPr sz="49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43877" algn="l" rtl="0">
              <a:spcBef>
                <a:spcPts val="993"/>
              </a:spcBef>
              <a:spcAft>
                <a:spcPts val="0"/>
              </a:spcAft>
              <a:buClr>
                <a:schemeClr val="dk1"/>
              </a:buClr>
              <a:buSzPts val="4965"/>
              <a:buFont typeface="Arial"/>
              <a:buChar char="»"/>
              <a:defRPr sz="49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543877" algn="l" rtl="0">
              <a:lnSpc>
                <a:spcPct val="100000"/>
              </a:lnSpc>
              <a:spcBef>
                <a:spcPts val="993"/>
              </a:spcBef>
              <a:spcAft>
                <a:spcPts val="0"/>
              </a:spcAft>
              <a:buClr>
                <a:schemeClr val="dk1"/>
              </a:buClr>
              <a:buSzPts val="4965"/>
              <a:buFont typeface="Arial"/>
              <a:buChar char="»"/>
              <a:defRPr sz="49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543877" algn="l" rtl="0">
              <a:lnSpc>
                <a:spcPct val="100000"/>
              </a:lnSpc>
              <a:spcBef>
                <a:spcPts val="993"/>
              </a:spcBef>
              <a:spcAft>
                <a:spcPts val="0"/>
              </a:spcAft>
              <a:buClr>
                <a:schemeClr val="dk1"/>
              </a:buClr>
              <a:buSzPts val="4965"/>
              <a:buFont typeface="Arial"/>
              <a:buChar char="»"/>
              <a:defRPr sz="49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543877" algn="l" rtl="0">
              <a:lnSpc>
                <a:spcPct val="100000"/>
              </a:lnSpc>
              <a:spcBef>
                <a:spcPts val="993"/>
              </a:spcBef>
              <a:spcAft>
                <a:spcPts val="0"/>
              </a:spcAft>
              <a:buClr>
                <a:schemeClr val="dk1"/>
              </a:buClr>
              <a:buSzPts val="4965"/>
              <a:buFont typeface="Arial"/>
              <a:buChar char="»"/>
              <a:defRPr sz="49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543878" algn="l" rtl="0">
              <a:lnSpc>
                <a:spcPct val="100000"/>
              </a:lnSpc>
              <a:spcBef>
                <a:spcPts val="993"/>
              </a:spcBef>
              <a:spcAft>
                <a:spcPts val="0"/>
              </a:spcAft>
              <a:buClr>
                <a:schemeClr val="dk1"/>
              </a:buClr>
              <a:buSzPts val="4965"/>
              <a:buFont typeface="Arial"/>
              <a:buChar char="»"/>
              <a:defRPr sz="49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2"/>
          </p:nvPr>
        </p:nvSpPr>
        <p:spPr>
          <a:xfrm>
            <a:off x="2085692" y="12842558"/>
            <a:ext cx="9766079" cy="23792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795"/>
              </a:spcBef>
              <a:spcAft>
                <a:spcPts val="0"/>
              </a:spcAft>
              <a:buClr>
                <a:schemeClr val="dk1"/>
              </a:buClr>
              <a:buSzPts val="3975"/>
              <a:buFont typeface="Arial"/>
              <a:buNone/>
              <a:defRPr sz="3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3475"/>
              <a:buFont typeface="Arial"/>
              <a:buNone/>
              <a:defRPr sz="34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596"/>
              </a:spcBef>
              <a:spcAft>
                <a:spcPts val="0"/>
              </a:spcAft>
              <a:buClr>
                <a:schemeClr val="dk1"/>
              </a:buClr>
              <a:buSzPts val="2980"/>
              <a:buFont typeface="Arial"/>
              <a:buNone/>
              <a:defRPr sz="29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97"/>
              </a:spcBef>
              <a:spcAft>
                <a:spcPts val="0"/>
              </a:spcAft>
              <a:buClr>
                <a:schemeClr val="dk1"/>
              </a:buClr>
              <a:buSzPts val="2485"/>
              <a:buFont typeface="Arial"/>
              <a:buNone/>
              <a:defRPr sz="248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97"/>
              </a:spcBef>
              <a:spcAft>
                <a:spcPts val="0"/>
              </a:spcAft>
              <a:buClr>
                <a:schemeClr val="dk1"/>
              </a:buClr>
              <a:buSzPts val="2485"/>
              <a:buFont typeface="Arial"/>
              <a:buNone/>
              <a:defRPr sz="248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497"/>
              </a:spcBef>
              <a:spcAft>
                <a:spcPts val="0"/>
              </a:spcAft>
              <a:buClr>
                <a:schemeClr val="dk1"/>
              </a:buClr>
              <a:buSzPts val="2485"/>
              <a:buFont typeface="Arial"/>
              <a:buNone/>
              <a:defRPr sz="248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497"/>
              </a:spcBef>
              <a:spcAft>
                <a:spcPts val="0"/>
              </a:spcAft>
              <a:buClr>
                <a:schemeClr val="dk1"/>
              </a:buClr>
              <a:buSzPts val="2485"/>
              <a:buFont typeface="Arial"/>
              <a:buNone/>
              <a:defRPr sz="248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497"/>
              </a:spcBef>
              <a:spcAft>
                <a:spcPts val="0"/>
              </a:spcAft>
              <a:buClr>
                <a:schemeClr val="dk1"/>
              </a:buClr>
              <a:buSzPts val="2485"/>
              <a:buFont typeface="Arial"/>
              <a:buNone/>
              <a:defRPr sz="248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497"/>
              </a:spcBef>
              <a:spcAft>
                <a:spcPts val="0"/>
              </a:spcAft>
              <a:buClr>
                <a:schemeClr val="dk1"/>
              </a:buClr>
              <a:buSzPts val="2485"/>
              <a:buFont typeface="Arial"/>
              <a:buNone/>
              <a:defRPr sz="248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/>
          </p:nvPr>
        </p:nvSpPr>
        <p:spPr>
          <a:xfrm>
            <a:off x="2085692" y="2853902"/>
            <a:ext cx="10345035" cy="9988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9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11"/>
          <p:cNvSpPr>
            <a:spLocks noGrp="1"/>
          </p:cNvSpPr>
          <p:nvPr>
            <p:ph type="pic" idx="2"/>
          </p:nvPr>
        </p:nvSpPr>
        <p:spPr>
          <a:xfrm>
            <a:off x="12872933" y="2853908"/>
            <a:ext cx="15329237" cy="33731532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11"/>
          <p:cNvSpPr txBox="1">
            <a:spLocks noGrp="1"/>
          </p:cNvSpPr>
          <p:nvPr>
            <p:ph type="body" idx="1"/>
          </p:nvPr>
        </p:nvSpPr>
        <p:spPr>
          <a:xfrm>
            <a:off x="2085692" y="12842558"/>
            <a:ext cx="10345035" cy="23792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993"/>
              </a:spcBef>
              <a:spcAft>
                <a:spcPts val="0"/>
              </a:spcAft>
              <a:buClr>
                <a:schemeClr val="dk1"/>
              </a:buClr>
              <a:buSzPts val="4965"/>
              <a:buFont typeface="Arial"/>
              <a:buNone/>
              <a:defRPr sz="496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894"/>
              </a:spcBef>
              <a:spcAft>
                <a:spcPts val="0"/>
              </a:spcAft>
              <a:buClr>
                <a:schemeClr val="dk1"/>
              </a:buClr>
              <a:buSzPts val="4470"/>
              <a:buFont typeface="Arial"/>
              <a:buNone/>
              <a:defRPr sz="447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795"/>
              </a:spcBef>
              <a:spcAft>
                <a:spcPts val="0"/>
              </a:spcAft>
              <a:buClr>
                <a:schemeClr val="dk1"/>
              </a:buClr>
              <a:buSzPts val="3975"/>
              <a:buFont typeface="Arial"/>
              <a:buNone/>
              <a:defRPr sz="3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3475"/>
              <a:buFont typeface="Arial"/>
              <a:buNone/>
              <a:defRPr sz="34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3475"/>
              <a:buFont typeface="Arial"/>
              <a:buNone/>
              <a:defRPr sz="34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3475"/>
              <a:buFont typeface="Arial"/>
              <a:buNone/>
              <a:defRPr sz="34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3475"/>
              <a:buFont typeface="Arial"/>
              <a:buNone/>
              <a:defRPr sz="34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3475"/>
              <a:buFont typeface="Arial"/>
              <a:buNone/>
              <a:defRPr sz="34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695"/>
              </a:spcBef>
              <a:spcAft>
                <a:spcPts val="0"/>
              </a:spcAft>
              <a:buClr>
                <a:schemeClr val="dk1"/>
              </a:buClr>
              <a:buSzPts val="3475"/>
              <a:buFont typeface="Arial"/>
              <a:buNone/>
              <a:defRPr sz="34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1"/>
          </p:nvPr>
        </p:nvSpPr>
        <p:spPr>
          <a:xfrm rot="5400000">
            <a:off x="2308860" y="-251460"/>
            <a:ext cx="452628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1155700" algn="l" rtl="0">
              <a:spcBef>
                <a:spcPts val="2920"/>
              </a:spcBef>
              <a:spcAft>
                <a:spcPts val="0"/>
              </a:spcAft>
              <a:buClr>
                <a:schemeClr val="dk1"/>
              </a:buClr>
              <a:buSzPts val="14600"/>
              <a:buFont typeface="Arial"/>
              <a:buChar char="•"/>
              <a:defRPr sz="14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41400" algn="l" rtl="0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Char char="–"/>
              <a:defRPr sz="1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•"/>
              <a:defRPr sz="1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–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版" type="vertTitleAndTx">
  <p:cSld name="VERTICAL_TITLE_AND_VERTICAL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 rot="5400000">
            <a:off x="6794544" y="17153722"/>
            <a:ext cx="36278248" cy="652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 rot="5400000">
            <a:off x="-6452946" y="10813852"/>
            <a:ext cx="36278248" cy="19208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1155700" algn="l" rtl="0">
              <a:spcBef>
                <a:spcPts val="2920"/>
              </a:spcBef>
              <a:spcAft>
                <a:spcPts val="0"/>
              </a:spcAft>
              <a:buClr>
                <a:schemeClr val="dk1"/>
              </a:buClr>
              <a:buSzPts val="14600"/>
              <a:buFont typeface="Arial"/>
              <a:buChar char="•"/>
              <a:defRPr sz="14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41400" algn="l" rtl="0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Char char="–"/>
              <a:defRPr sz="1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•"/>
              <a:defRPr sz="1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–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，两项内容与文本" type="twoObjAndTx">
  <p:cSld name="TWO_OBJECTS_AND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209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1155700" algn="l" rtl="0">
              <a:spcBef>
                <a:spcPts val="2920"/>
              </a:spcBef>
              <a:spcAft>
                <a:spcPts val="0"/>
              </a:spcAft>
              <a:buClr>
                <a:schemeClr val="dk1"/>
              </a:buClr>
              <a:buSzPts val="14600"/>
              <a:buFont typeface="Arial"/>
              <a:buChar char="•"/>
              <a:defRPr sz="14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41400" algn="l" rtl="0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Char char="–"/>
              <a:defRPr sz="1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•"/>
              <a:defRPr sz="1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–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body" idx="2"/>
          </p:nvPr>
        </p:nvSpPr>
        <p:spPr>
          <a:xfrm>
            <a:off x="628650" y="4076700"/>
            <a:ext cx="3886200" cy="2100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1155700" algn="l" rtl="0">
              <a:spcBef>
                <a:spcPts val="2920"/>
              </a:spcBef>
              <a:spcAft>
                <a:spcPts val="0"/>
              </a:spcAft>
              <a:buClr>
                <a:schemeClr val="dk1"/>
              </a:buClr>
              <a:buSzPts val="14600"/>
              <a:buFont typeface="Arial"/>
              <a:buChar char="•"/>
              <a:defRPr sz="14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41400" algn="l" rtl="0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Char char="–"/>
              <a:defRPr sz="1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•"/>
              <a:defRPr sz="1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–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3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1155700" algn="l" rtl="0">
              <a:spcBef>
                <a:spcPts val="2920"/>
              </a:spcBef>
              <a:spcAft>
                <a:spcPts val="0"/>
              </a:spcAft>
              <a:buClr>
                <a:schemeClr val="dk1"/>
              </a:buClr>
              <a:buSzPts val="14600"/>
              <a:buFont typeface="Arial"/>
              <a:buChar char="•"/>
              <a:defRPr sz="14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41400" algn="l" rtl="0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Char char="–"/>
              <a:defRPr sz="1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•"/>
              <a:defRPr sz="1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–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806450" algn="l" rtl="0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8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8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8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8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8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8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8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8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8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/>
        </p:nvSpPr>
        <p:spPr>
          <a:xfrm>
            <a:off x="2251075" y="4194175"/>
            <a:ext cx="25490488" cy="134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2"/>
          <p:cNvSpPr/>
          <p:nvPr/>
        </p:nvSpPr>
        <p:spPr>
          <a:xfrm>
            <a:off x="0" y="0"/>
            <a:ext cx="30279976" cy="42808524"/>
          </a:xfrm>
          <a:prstGeom prst="rect">
            <a:avLst/>
          </a:prstGeom>
          <a:solidFill>
            <a:srgbClr val="0038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2"/>
          <p:cNvSpPr/>
          <p:nvPr/>
        </p:nvSpPr>
        <p:spPr>
          <a:xfrm>
            <a:off x="711200" y="682625"/>
            <a:ext cx="28857576" cy="404463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p2"/>
          <p:cNvSpPr/>
          <p:nvPr/>
        </p:nvSpPr>
        <p:spPr>
          <a:xfrm>
            <a:off x="1284288" y="8634413"/>
            <a:ext cx="27711400" cy="31869062"/>
          </a:xfrm>
          <a:prstGeom prst="rect">
            <a:avLst/>
          </a:prstGeom>
          <a:solidFill>
            <a:srgbClr val="C7D0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2"/>
          <p:cNvSpPr/>
          <p:nvPr/>
        </p:nvSpPr>
        <p:spPr>
          <a:xfrm>
            <a:off x="1284288" y="3238500"/>
            <a:ext cx="27711400" cy="5399088"/>
          </a:xfrm>
          <a:prstGeom prst="rect">
            <a:avLst/>
          </a:prstGeom>
          <a:solidFill>
            <a:srgbClr val="0038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6169025" y="41675048"/>
            <a:ext cx="22898100" cy="622300"/>
            <a:chOff x="0" y="0"/>
            <a:chExt cx="14424" cy="392"/>
          </a:xfrm>
        </p:grpSpPr>
        <p:sp>
          <p:nvSpPr>
            <p:cNvPr id="12" name="Google Shape;12;p2"/>
            <p:cNvSpPr txBox="1"/>
            <p:nvPr/>
          </p:nvSpPr>
          <p:spPr>
            <a:xfrm>
              <a:off x="0" y="6"/>
              <a:ext cx="14424" cy="3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AU" sz="3200" b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Addenbrooke’s Hospital    Rosie Hospital</a:t>
              </a:r>
              <a:endParaRPr sz="3200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" name="Google Shape;13;p2"/>
            <p:cNvCxnSpPr/>
            <p:nvPr/>
          </p:nvCxnSpPr>
          <p:spPr>
            <a:xfrm>
              <a:off x="12590" y="0"/>
              <a:ext cx="0" cy="392"/>
            </a:xfrm>
            <a:prstGeom prst="straightConnector1">
              <a:avLst/>
            </a:prstGeom>
            <a:noFill/>
            <a:ln w="254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14" name="Google Shape;14;p2" descr="CUH_LargePosters_RGB_logo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8613438" y="1028700"/>
            <a:ext cx="10575925" cy="192722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/>
          <p:nvPr/>
        </p:nvSpPr>
        <p:spPr>
          <a:xfrm>
            <a:off x="7731760" y="11939905"/>
            <a:ext cx="12478385" cy="27636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0" tIns="45700" rIns="91425" bIns="45700" anchor="ctr" anchorCtr="0">
            <a:noAutofit/>
          </a:bodyPr>
          <a:lstStyle/>
          <a:p>
            <a:pPr marL="792480" marR="0" lvl="0" indent="-792480" algn="ctr" rtl="0">
              <a:spcBef>
                <a:spcPts val="0"/>
              </a:spcBef>
              <a:spcAft>
                <a:spcPts val="0"/>
              </a:spcAft>
              <a:buNone/>
            </a:pPr>
            <a:endParaRPr sz="49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"/>
          <p:cNvSpPr txBox="1"/>
          <p:nvPr/>
        </p:nvSpPr>
        <p:spPr>
          <a:xfrm>
            <a:off x="2128248" y="7101551"/>
            <a:ext cx="26023500" cy="5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600" b="1">
                <a:solidFill>
                  <a:schemeClr val="lt1"/>
                </a:solidFill>
              </a:rPr>
              <a:t>     </a:t>
            </a:r>
            <a:endParaRPr sz="4500" b="1">
              <a:solidFill>
                <a:schemeClr val="lt1"/>
              </a:solidFill>
            </a:endParaRPr>
          </a:p>
        </p:txBody>
      </p:sp>
      <p:sp>
        <p:nvSpPr>
          <p:cNvPr id="65" name="Google Shape;65;p1"/>
          <p:cNvSpPr txBox="1"/>
          <p:nvPr/>
        </p:nvSpPr>
        <p:spPr>
          <a:xfrm>
            <a:off x="895200" y="21471500"/>
            <a:ext cx="28541400" cy="1057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en-AU" sz="4000" b="1" u="sng">
                <a:solidFill>
                  <a:srgbClr val="FF0000"/>
                </a:solidFill>
              </a:rPr>
              <a:t>Background</a:t>
            </a:r>
            <a:r>
              <a:rPr lang="en-AU" sz="4000" b="1"/>
              <a:t>: </a:t>
            </a:r>
            <a:endParaRPr sz="4000" b="1"/>
          </a:p>
          <a:p>
            <a:pPr marL="0" marR="0" lvl="0" indent="0" algn="l" rtl="0"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en-AU" sz="4000" b="1"/>
              <a:t>The capsule-sponge is used to collect cells and with a trefoil factor 3 (TFF3) immunohistochemistry test is used to diagnose Barrett’s oesophagus, a precursor to oesophageal adenocarcinoma. </a:t>
            </a:r>
            <a:endParaRPr sz="4000" b="1"/>
          </a:p>
          <a:p>
            <a:pPr marL="0" marR="0" lvl="0" indent="0" algn="l" rtl="0"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en-AU" sz="4000" b="1"/>
              <a:t>A randomised controlled trial of the capsule-sponge-TFF3 test showed increased detection of Barrett’s oesophagus. This study reports factors associated with positive and less positive patient experiences</a:t>
            </a:r>
            <a:endParaRPr sz="4000" b="1"/>
          </a:p>
          <a:p>
            <a:pPr marL="0" marR="0" lvl="0" indent="0" algn="l" rtl="0"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en-AU" sz="4000" b="1" u="sng">
                <a:solidFill>
                  <a:srgbClr val="FF0000"/>
                </a:solidFill>
              </a:rPr>
              <a:t>Method</a:t>
            </a:r>
            <a:r>
              <a:rPr lang="en-AU" sz="4000" b="1"/>
              <a:t>: </a:t>
            </a:r>
            <a:endParaRPr sz="4000" b="1"/>
          </a:p>
          <a:p>
            <a:pPr marL="0" marR="0" lvl="0" indent="0" algn="l" rtl="0"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en-AU" sz="4000" b="1"/>
              <a:t>Patient experience was assessed by the IAPS Satisfaction questionnaire 7–14 days after the test. Patients were selected as shown in the flow chart.</a:t>
            </a:r>
            <a:endParaRPr sz="4000" b="1"/>
          </a:p>
          <a:p>
            <a:pPr marL="0" marR="0" lvl="0" indent="0" algn="l" rtl="0"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en-AU" sz="4000" b="1" u="sng">
                <a:solidFill>
                  <a:srgbClr val="FF0000"/>
                </a:solidFill>
              </a:rPr>
              <a:t>Analysis</a:t>
            </a:r>
            <a:r>
              <a:rPr lang="en-AU" sz="4000" b="1"/>
              <a:t>:</a:t>
            </a:r>
            <a:endParaRPr sz="4000" b="1"/>
          </a:p>
          <a:p>
            <a:pPr marL="0" marR="0" lvl="0" indent="0" algn="l" rtl="0"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en-AU" sz="4000" b="1"/>
              <a:t>A mean satisfaction score, 11 patient characteristics and one procedure-specific factor were assessed as predictors of the least positive experience..</a:t>
            </a:r>
            <a:endParaRPr sz="4000" b="1"/>
          </a:p>
          <a:p>
            <a:pPr marL="0" marR="0" lvl="0" indent="0" algn="l" rtl="0"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en-AU" sz="4000" b="1" u="sng">
                <a:solidFill>
                  <a:srgbClr val="FF0000"/>
                </a:solidFill>
              </a:rPr>
              <a:t>Results</a:t>
            </a:r>
            <a:r>
              <a:rPr lang="en-AU" sz="4000" b="1"/>
              <a:t>: </a:t>
            </a:r>
            <a:endParaRPr sz="4000" b="1"/>
          </a:p>
          <a:p>
            <a:pPr marL="0" marR="0" lvl="0" indent="0" algn="l" rtl="0"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en-AU" sz="4000" b="1"/>
              <a:t>The majority of patients (95%) had a positive experience. High anxiety and a failed swallow at the first attempt were strong significant predictors of the least positive patient experience . Additionally, female sex, height, alcohol intake and a higher education level were identified as statistically significant predictors of a lower experience score</a:t>
            </a:r>
            <a:endParaRPr sz="4000" b="1"/>
          </a:p>
          <a:p>
            <a:pPr marL="0" marR="0" lvl="0" indent="0" algn="l" rtl="0"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endParaRPr sz="4000" b="1"/>
          </a:p>
        </p:txBody>
      </p:sp>
      <p:sp>
        <p:nvSpPr>
          <p:cNvPr id="66" name="Google Shape;66;p1"/>
          <p:cNvSpPr txBox="1"/>
          <p:nvPr/>
        </p:nvSpPr>
        <p:spPr>
          <a:xfrm>
            <a:off x="780950" y="32051300"/>
            <a:ext cx="28718100" cy="8943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200" b="1" u="sng">
                <a:solidFill>
                  <a:srgbClr val="FF0000"/>
                </a:solidFill>
              </a:rPr>
              <a:t>Conclusions</a:t>
            </a:r>
            <a:endParaRPr sz="4200" b="1" u="sng">
              <a:solidFill>
                <a:srgbClr val="FF0000"/>
              </a:solidFill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00" b="1" u="sng">
              <a:solidFill>
                <a:srgbClr val="FF0000"/>
              </a:solidFill>
            </a:endParaRPr>
          </a:p>
          <a:p>
            <a:pPr marL="457200" marR="0" lvl="0" indent="-495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Char char="●"/>
            </a:pPr>
            <a:r>
              <a:rPr lang="en-AU" sz="4200" b="1">
                <a:solidFill>
                  <a:schemeClr val="dk1"/>
                </a:solidFill>
              </a:rPr>
              <a:t>This study found that those with high anxiety just before the appointment and with failed swallows at first attempt were more likely to have a negative experience. </a:t>
            </a:r>
            <a:endParaRPr sz="4200" b="1">
              <a:solidFill>
                <a:schemeClr val="dk1"/>
              </a:solidFill>
            </a:endParaRPr>
          </a:p>
          <a:p>
            <a:pPr marL="457200" marR="0" lvl="0" indent="-495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Char char="●"/>
            </a:pPr>
            <a:r>
              <a:rPr lang="en-AU" sz="4200" b="1">
                <a:solidFill>
                  <a:schemeClr val="dk1"/>
                </a:solidFill>
              </a:rPr>
              <a:t>Female sex, increased height, alcohol intake and a higher education level predicted a less positive experience.</a:t>
            </a:r>
            <a:endParaRPr sz="4200" b="1">
              <a:solidFill>
                <a:schemeClr val="dk1"/>
              </a:solidFill>
            </a:endParaRPr>
          </a:p>
          <a:p>
            <a:pPr marL="457200" marR="0" lvl="0" indent="-495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Char char="●"/>
            </a:pPr>
            <a:r>
              <a:rPr lang="en-AU" sz="4200" b="1">
                <a:solidFill>
                  <a:schemeClr val="dk1"/>
                </a:solidFill>
              </a:rPr>
              <a:t>Identifying anxiety ahead of the procedure and discussing concerns or giving tips to help with swallowing the capsule might make the test more acceptable</a:t>
            </a:r>
            <a:endParaRPr sz="420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0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000" b="1" u="sng">
                <a:solidFill>
                  <a:srgbClr val="FF0000"/>
                </a:solidFill>
              </a:rPr>
              <a:t>References</a:t>
            </a:r>
            <a:endParaRPr sz="4000" b="1" u="sng">
              <a:solidFill>
                <a:srgbClr val="FF000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b="1" u="sng">
              <a:solidFill>
                <a:srgbClr val="FF0000"/>
              </a:solidFill>
            </a:endParaRPr>
          </a:p>
          <a:p>
            <a:pPr marL="457200" marR="0" lvl="0" indent="-4826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AutoNum type="arabicPeriod"/>
            </a:pPr>
            <a:r>
              <a:rPr lang="en-AU" sz="4000" b="1">
                <a:solidFill>
                  <a:srgbClr val="FF0000"/>
                </a:solidFill>
              </a:rPr>
              <a:t>Ghimire B, Landy R, Maroni R, et al. Predictors of the experience of a Cytosponge test: analysis of patient survey data from the BEST3 trial, BMC Gastroenterology, 2023.</a:t>
            </a:r>
            <a:endParaRPr sz="4000" b="1">
              <a:solidFill>
                <a:srgbClr val="FF0000"/>
              </a:solidFill>
            </a:endParaRPr>
          </a:p>
          <a:p>
            <a:pPr marL="457200" marR="0" lvl="0" indent="-4826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AutoNum type="arabicPeriod"/>
            </a:pPr>
            <a:r>
              <a:rPr lang="en-AU" sz="4000" b="1">
                <a:solidFill>
                  <a:srgbClr val="FF0000"/>
                </a:solidFill>
              </a:rPr>
              <a:t>Fitzgerald R, di Pietro M, O'Donovan M et al.Cytosponge-trefoil factor 3 versus usual care to identify Barrett's oesophagus in a primary care setting: a multicentre, pragmatic, randomised controlled trial,The Lancet, 2020,</a:t>
            </a:r>
            <a:endParaRPr sz="4000" b="1">
              <a:solidFill>
                <a:srgbClr val="FF0000"/>
              </a:solidFill>
            </a:endParaRPr>
          </a:p>
        </p:txBody>
      </p:sp>
      <p:pic>
        <p:nvPicPr>
          <p:cNvPr id="67" name="Google Shape;67;p1" descr="2021-01-08 17:45:27.3580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32773" y="12540200"/>
            <a:ext cx="5036227" cy="82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" descr="2021-01-08 17:50:09.00900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73225" y="1151890"/>
            <a:ext cx="4685665" cy="1804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" descr="2021-01-09 07:15:28.00600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31400" y="939100"/>
            <a:ext cx="10620124" cy="211967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"/>
          <p:cNvSpPr txBox="1"/>
          <p:nvPr/>
        </p:nvSpPr>
        <p:spPr>
          <a:xfrm flipH="1">
            <a:off x="1673225" y="8783775"/>
            <a:ext cx="26478600" cy="26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AU" sz="4100" b="1"/>
              <a:t>Images:</a:t>
            </a:r>
            <a:endParaRPr sz="4100" b="1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AU" sz="4100" b="1"/>
              <a:t>1. Normal lower oesophagus and Barrett’s oesophagus. 2. cytosponge capsule on string. </a:t>
            </a:r>
            <a:endParaRPr sz="4100" b="1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AU" sz="4100" b="1"/>
              <a:t>3. sample collection by sponge pulled up oesophagus. 4. Immunohistochemistry for TFF3. </a:t>
            </a:r>
            <a:endParaRPr sz="4100" b="1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AU" sz="4100" b="1"/>
              <a:t>5. Flow chart for study cohort selection.</a:t>
            </a:r>
            <a:endParaRPr sz="4100" b="1">
              <a:solidFill>
                <a:schemeClr val="dk1"/>
              </a:solidFill>
            </a:endParaRPr>
          </a:p>
        </p:txBody>
      </p:sp>
      <p:sp>
        <p:nvSpPr>
          <p:cNvPr id="71" name="Google Shape;71;p1"/>
          <p:cNvSpPr txBox="1"/>
          <p:nvPr/>
        </p:nvSpPr>
        <p:spPr>
          <a:xfrm>
            <a:off x="0" y="0"/>
            <a:ext cx="3000000" cy="8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Predicting patient experience of a Cytosponge screening test from the BEST3 trial</a:t>
            </a:r>
            <a:endParaRPr/>
          </a:p>
        </p:txBody>
      </p:sp>
      <p:sp>
        <p:nvSpPr>
          <p:cNvPr id="72" name="Google Shape;72;p1"/>
          <p:cNvSpPr txBox="1"/>
          <p:nvPr/>
        </p:nvSpPr>
        <p:spPr>
          <a:xfrm>
            <a:off x="3000000" y="6621098"/>
            <a:ext cx="24378900" cy="14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00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00">
              <a:solidFill>
                <a:srgbClr val="FFFF00"/>
              </a:solidFill>
            </a:endParaRPr>
          </a:p>
        </p:txBody>
      </p:sp>
      <p:sp>
        <p:nvSpPr>
          <p:cNvPr id="73" name="Google Shape;73;p1"/>
          <p:cNvSpPr txBox="1"/>
          <p:nvPr/>
        </p:nvSpPr>
        <p:spPr>
          <a:xfrm>
            <a:off x="3766800" y="5633174"/>
            <a:ext cx="260235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Patient experience of a capsule-sponge histopathology test for early detection of oesophageal cancer</a:t>
            </a:r>
            <a:endParaRPr/>
          </a:p>
        </p:txBody>
      </p:sp>
      <p:sp>
        <p:nvSpPr>
          <p:cNvPr id="74" name="Google Shape;74;p1"/>
          <p:cNvSpPr txBox="1"/>
          <p:nvPr/>
        </p:nvSpPr>
        <p:spPr>
          <a:xfrm>
            <a:off x="1673225" y="3768300"/>
            <a:ext cx="27029400" cy="44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9000" b="1">
                <a:solidFill>
                  <a:srgbClr val="FFFF00"/>
                </a:solidFill>
              </a:rPr>
              <a:t>Personalised patient care with a capsule-sponge histology test for Barrett’s oesophagus</a:t>
            </a:r>
            <a:endParaRPr sz="9000" b="1">
              <a:solidFill>
                <a:srgbClr val="FFFF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4800" b="1">
                <a:solidFill>
                  <a:srgbClr val="FFFF00"/>
                </a:solidFill>
              </a:rPr>
              <a:t>Charles van Heyningen, patient representative, BEST3 Trial Steering Committee, NIHR, Cambridge</a:t>
            </a:r>
            <a:endParaRPr sz="4800" b="1">
              <a:solidFill>
                <a:srgbClr val="FFFF00"/>
              </a:solidFill>
            </a:endParaRPr>
          </a:p>
        </p:txBody>
      </p:sp>
      <p:pic>
        <p:nvPicPr>
          <p:cNvPr id="75" name="Google Shape;75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99950" y="16971946"/>
            <a:ext cx="6444800" cy="3875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381000" y="12540194"/>
            <a:ext cx="6444800" cy="8322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33000" y="953550"/>
            <a:ext cx="17647598" cy="211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2355100" y="12556850"/>
            <a:ext cx="5830588" cy="8290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999950" y="12540200"/>
            <a:ext cx="6444799" cy="357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417</Words>
  <Application>Microsoft Office PowerPoint</Application>
  <PresentationFormat>Custom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Default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stubbinl</dc:creator>
  <cp:lastModifiedBy>Kelley Price</cp:lastModifiedBy>
  <cp:revision>1</cp:revision>
  <dcterms:created xsi:type="dcterms:W3CDTF">1900-01-01T00:00:00Z</dcterms:created>
  <dcterms:modified xsi:type="dcterms:W3CDTF">2026-10-29T14:33:24Z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3081-7.2.1</vt:lpwstr>
  </property>
</Properties>
</file>