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8" r:id="rId2"/>
    <p:sldId id="256" r:id="rId3"/>
    <p:sldId id="257" r:id="rId4"/>
  </p:sldIdLst>
  <p:sldSz cx="10691813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294"/>
    <a:srgbClr val="2C2F83"/>
    <a:srgbClr val="206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6"/>
    <p:restoredTop sz="94726"/>
  </p:normalViewPr>
  <p:slideViewPr>
    <p:cSldViewPr snapToGrid="0" snapToObjects="1">
      <p:cViewPr varScale="1">
        <p:scale>
          <a:sx n="77" d="100"/>
          <a:sy n="77" d="100"/>
        </p:scale>
        <p:origin x="2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8" y="1749798"/>
            <a:ext cx="9088041" cy="3722335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9" y="5615682"/>
            <a:ext cx="8018859" cy="2581379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5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3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30" y="569240"/>
            <a:ext cx="2305422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6" y="569240"/>
            <a:ext cx="678261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2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3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6" y="2665532"/>
            <a:ext cx="9221689" cy="4447496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6" y="7155107"/>
            <a:ext cx="9221689" cy="2338833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5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846201"/>
            <a:ext cx="4544021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1" y="2846201"/>
            <a:ext cx="4544021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6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569242"/>
            <a:ext cx="9221689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7" y="2620980"/>
            <a:ext cx="4523137" cy="1284502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7" y="3905482"/>
            <a:ext cx="452313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3" y="2620980"/>
            <a:ext cx="4545412" cy="1284502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3" y="3905482"/>
            <a:ext cx="4545412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7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6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712788"/>
            <a:ext cx="3448388" cy="2494756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4" y="1539429"/>
            <a:ext cx="5412730" cy="7598117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4" y="3207544"/>
            <a:ext cx="3448388" cy="5942372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93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712788"/>
            <a:ext cx="3448388" cy="2494756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4" y="1539429"/>
            <a:ext cx="5412730" cy="7598117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4" y="3207544"/>
            <a:ext cx="3448388" cy="5942372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1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4" y="569242"/>
            <a:ext cx="922168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4" y="2846201"/>
            <a:ext cx="922168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3" y="9909729"/>
            <a:ext cx="2405658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4" y="9909729"/>
            <a:ext cx="360848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9909729"/>
            <a:ext cx="2405658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9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D868-0C67-7140-9BF1-7CC4E070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674" y="1042973"/>
            <a:ext cx="6915706" cy="1162362"/>
          </a:xfrm>
        </p:spPr>
        <p:txBody>
          <a:bodyPr/>
          <a:lstStyle/>
          <a:p>
            <a:r>
              <a:rPr lang="en-US" b="1" dirty="0">
                <a:solidFill>
                  <a:srgbClr val="015294"/>
                </a:solidFill>
                <a:latin typeface="Myriad Pro" panose="020B0503030403020204" pitchFamily="34" charset="0"/>
              </a:rPr>
              <a:t>Social slide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6DB69-14EF-F94A-A7EA-C6788EECA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673" y="2864284"/>
            <a:ext cx="8677856" cy="678455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Myriad Pro" panose="020B0503030403020204" pitchFamily="34" charset="0"/>
              </a:rPr>
              <a:t>These slides have been designed for you to alter with information you wish to share, then export and upload to social media. Here is how…</a:t>
            </a: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15294"/>
                </a:solidFill>
                <a:latin typeface="Myriad Pro" panose="020B0503030403020204" pitchFamily="34" charset="0"/>
              </a:rPr>
              <a:t>Step 1: Choose a slide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Myriad Pro" panose="020B0503030403020204" pitchFamily="34" charset="0"/>
              </a:rPr>
              <a:t>Slide two </a:t>
            </a:r>
            <a:r>
              <a:rPr lang="en-US" sz="2000" dirty="0">
                <a:latin typeface="Myriad Pro" panose="020B0503030403020204" pitchFamily="34" charset="0"/>
              </a:rPr>
              <a:t>is designed for text. Enter in the information you wish to share, a quote, a date or time of an event etc. Make sure the text fits within the slide.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Myriad Pro" panose="020B0503030403020204" pitchFamily="34" charset="0"/>
              </a:rPr>
              <a:t>Slide three </a:t>
            </a:r>
            <a:r>
              <a:rPr lang="en-US" sz="2000" dirty="0">
                <a:latin typeface="Myriad Pro" panose="020B0503030403020204" pitchFamily="34" charset="0"/>
              </a:rPr>
              <a:t>is designed to hold an image and text. Again, make sure the image and text fit within the page. </a:t>
            </a: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15294"/>
                </a:solidFill>
                <a:latin typeface="Myriad Pro" panose="020B0503030403020204" pitchFamily="34" charset="0"/>
              </a:rPr>
              <a:t>Step 2: Export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Once you are happy with your slide, you need to press File &gt; Export. 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A dialogue box will pop up, at the bottom of this box there is a </a:t>
            </a:r>
            <a:r>
              <a:rPr lang="en-US" sz="2000" b="1" dirty="0">
                <a:latin typeface="Myriad Pro" panose="020B0503030403020204" pitchFamily="34" charset="0"/>
              </a:rPr>
              <a:t>drop-down menu</a:t>
            </a:r>
            <a:r>
              <a:rPr lang="en-US" sz="2000" dirty="0">
                <a:latin typeface="Myriad Pro" panose="020B0503030403020204" pitchFamily="34" charset="0"/>
              </a:rPr>
              <a:t>. 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You MUST select </a:t>
            </a:r>
            <a:r>
              <a:rPr lang="en-US" sz="2000" b="1" dirty="0">
                <a:latin typeface="Myriad Pro" panose="020B0503030403020204" pitchFamily="34" charset="0"/>
              </a:rPr>
              <a:t>JPG</a:t>
            </a:r>
            <a:r>
              <a:rPr lang="en-US" sz="2000" dirty="0">
                <a:latin typeface="Myriad Pro" panose="020B0503030403020204" pitchFamily="34" charset="0"/>
              </a:rPr>
              <a:t>. Then name your file and save it where you wish. 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Jpg is a widely accepted image format for all social media platforms.</a:t>
            </a: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70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3778F8-E21D-EA43-833A-1C3883B023BA}"/>
              </a:ext>
            </a:extLst>
          </p:cNvPr>
          <p:cNvSpPr txBox="1"/>
          <p:nvPr/>
        </p:nvSpPr>
        <p:spPr>
          <a:xfrm>
            <a:off x="460843" y="1172383"/>
            <a:ext cx="9744513" cy="64997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8800" b="1" dirty="0">
                <a:solidFill>
                  <a:schemeClr val="bg1"/>
                </a:solidFill>
                <a:latin typeface="Myriad Pro" panose="020B0503030403020204" pitchFamily="34" charset="0"/>
              </a:rPr>
              <a:t>“Insert your quote or text here. Change the font size if you need to”</a:t>
            </a:r>
          </a:p>
          <a:p>
            <a:endParaRPr lang="en-US" sz="4209" b="1" dirty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r>
              <a:rPr lang="en-US" sz="2228" dirty="0">
                <a:solidFill>
                  <a:schemeClr val="bg1"/>
                </a:solidFill>
                <a:latin typeface="Myriad Pro" panose="020B0503030403020204" pitchFamily="34" charset="0"/>
              </a:rPr>
              <a:t>- Pathologist</a:t>
            </a:r>
          </a:p>
        </p:txBody>
      </p:sp>
    </p:spTree>
    <p:extLst>
      <p:ext uri="{BB962C8B-B14F-4D97-AF65-F5344CB8AC3E}">
        <p14:creationId xmlns:p14="http://schemas.microsoft.com/office/powerpoint/2010/main" val="166660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A5C86-026E-5708-654F-D7DDF66C7FBD}"/>
              </a:ext>
            </a:extLst>
          </p:cNvPr>
          <p:cNvSpPr/>
          <p:nvPr/>
        </p:nvSpPr>
        <p:spPr>
          <a:xfrm>
            <a:off x="2" y="5698671"/>
            <a:ext cx="10691813" cy="2675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E81E20-BE14-3842-A0D8-6B40C80A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287" y="6091199"/>
            <a:ext cx="9546163" cy="2062201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solidFill>
                  <a:srgbClr val="015294"/>
                </a:solidFill>
                <a:latin typeface="Myriad Pro" panose="020B0503030403020204" pitchFamily="34" charset="0"/>
              </a:rPr>
              <a:t>Add an image</a:t>
            </a:r>
            <a:endParaRPr lang="en-US" sz="1578" b="1" dirty="0">
              <a:solidFill>
                <a:srgbClr val="206FB7"/>
              </a:solidFill>
              <a:latin typeface="Myriad Pro" panose="020B0503030403020204" pitchFamily="34" charset="0"/>
            </a:endParaRPr>
          </a:p>
        </p:txBody>
      </p:sp>
      <p:pic>
        <p:nvPicPr>
          <p:cNvPr id="8" name="Picture 7" descr="A logo for a company&#10;&#10;AI-generated content may be incorrect.">
            <a:extLst>
              <a:ext uri="{FF2B5EF4-FFF2-40B4-BE49-F238E27FC236}">
                <a16:creationId xmlns:a16="http://schemas.microsoft.com/office/drawing/2014/main" id="{F324BF49-1AF0-5692-4CF3-9781D2D1D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9233245"/>
            <a:ext cx="10691811" cy="154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15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396</TotalTime>
  <Words>188</Words>
  <Application>Microsoft Macintosh PowerPoint</Application>
  <PresentationFormat>Custom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Myriad Pro</vt:lpstr>
      <vt:lpstr>Office 2013 - 2022 Theme</vt:lpstr>
      <vt:lpstr>Social slide guide</vt:lpstr>
      <vt:lpstr>PowerPoint Presentation</vt:lpstr>
      <vt:lpstr>Add an image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Matthew Murphy</cp:lastModifiedBy>
  <cp:revision>24</cp:revision>
  <dcterms:created xsi:type="dcterms:W3CDTF">2020-10-09T15:30:43Z</dcterms:created>
  <dcterms:modified xsi:type="dcterms:W3CDTF">2025-09-10T16:02:53Z</dcterms:modified>
</cp:coreProperties>
</file>