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8" r:id="rId2"/>
    <p:sldId id="256" r:id="rId3"/>
    <p:sldId id="257" r:id="rId4"/>
  </p:sldIdLst>
  <p:sldSz cx="8570913" cy="85709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6FB7"/>
    <a:srgbClr val="2C2F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25"/>
    <p:restoredTop sz="94694"/>
  </p:normalViewPr>
  <p:slideViewPr>
    <p:cSldViewPr snapToGrid="0" snapToObjects="1">
      <p:cViewPr varScale="1">
        <p:scale>
          <a:sx n="56" d="100"/>
          <a:sy n="56" d="100"/>
        </p:scale>
        <p:origin x="16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2819" y="1402694"/>
            <a:ext cx="7285276" cy="2983947"/>
          </a:xfrm>
        </p:spPr>
        <p:txBody>
          <a:bodyPr anchor="b"/>
          <a:lstStyle>
            <a:lvl1pPr algn="ctr">
              <a:defRPr sz="5624"/>
            </a:lvl1pPr>
          </a:lstStyle>
          <a:p>
            <a:r>
              <a:rPr lang="en-GB"/>
              <a:t>Click to edit Master title style</a:t>
            </a:r>
            <a:endParaRPr lang="en-US" dirty="0"/>
          </a:p>
        </p:txBody>
      </p:sp>
      <p:sp>
        <p:nvSpPr>
          <p:cNvPr id="3" name="Subtitle 2"/>
          <p:cNvSpPr>
            <a:spLocks noGrp="1"/>
          </p:cNvSpPr>
          <p:nvPr>
            <p:ph type="subTitle" idx="1"/>
          </p:nvPr>
        </p:nvSpPr>
        <p:spPr>
          <a:xfrm>
            <a:off x="1071364" y="4501714"/>
            <a:ext cx="6428185" cy="2069319"/>
          </a:xfrm>
        </p:spPr>
        <p:txBody>
          <a:bodyPr/>
          <a:lstStyle>
            <a:lvl1pPr marL="0" indent="0" algn="ctr">
              <a:buNone/>
              <a:defRPr sz="2250"/>
            </a:lvl1pPr>
            <a:lvl2pPr marL="428534" indent="0" algn="ctr">
              <a:buNone/>
              <a:defRPr sz="1875"/>
            </a:lvl2pPr>
            <a:lvl3pPr marL="857067" indent="0" algn="ctr">
              <a:buNone/>
              <a:defRPr sz="1687"/>
            </a:lvl3pPr>
            <a:lvl4pPr marL="1285601" indent="0" algn="ctr">
              <a:buNone/>
              <a:defRPr sz="1500"/>
            </a:lvl4pPr>
            <a:lvl5pPr marL="1714134" indent="0" algn="ctr">
              <a:buNone/>
              <a:defRPr sz="1500"/>
            </a:lvl5pPr>
            <a:lvl6pPr marL="2142668" indent="0" algn="ctr">
              <a:buNone/>
              <a:defRPr sz="1500"/>
            </a:lvl6pPr>
            <a:lvl7pPr marL="2571201" indent="0" algn="ctr">
              <a:buNone/>
              <a:defRPr sz="1500"/>
            </a:lvl7pPr>
            <a:lvl8pPr marL="2999735" indent="0" algn="ctr">
              <a:buNone/>
              <a:defRPr sz="1500"/>
            </a:lvl8pPr>
            <a:lvl9pPr marL="3428268" indent="0" algn="ctr">
              <a:buNone/>
              <a:defRPr sz="15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83C446BE-3AA1-7242-AA32-6EA73466C284}"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897B6-D803-1240-B056-79E63E8C55F3}" type="slidenum">
              <a:rPr lang="en-US" smtClean="0"/>
              <a:t>‹#›</a:t>
            </a:fld>
            <a:endParaRPr lang="en-US"/>
          </a:p>
        </p:txBody>
      </p:sp>
    </p:spTree>
    <p:extLst>
      <p:ext uri="{BB962C8B-B14F-4D97-AF65-F5344CB8AC3E}">
        <p14:creationId xmlns:p14="http://schemas.microsoft.com/office/powerpoint/2010/main" val="3271192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3C446BE-3AA1-7242-AA32-6EA73466C284}"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897B6-D803-1240-B056-79E63E8C55F3}" type="slidenum">
              <a:rPr lang="en-US" smtClean="0"/>
              <a:t>‹#›</a:t>
            </a:fld>
            <a:endParaRPr lang="en-US"/>
          </a:p>
        </p:txBody>
      </p:sp>
    </p:spTree>
    <p:extLst>
      <p:ext uri="{BB962C8B-B14F-4D97-AF65-F5344CB8AC3E}">
        <p14:creationId xmlns:p14="http://schemas.microsoft.com/office/powerpoint/2010/main" val="102371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33560" y="456322"/>
            <a:ext cx="1848103" cy="726345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89251" y="456322"/>
            <a:ext cx="5437173" cy="726345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3C446BE-3AA1-7242-AA32-6EA73466C284}"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897B6-D803-1240-B056-79E63E8C55F3}" type="slidenum">
              <a:rPr lang="en-US" smtClean="0"/>
              <a:t>‹#›</a:t>
            </a:fld>
            <a:endParaRPr lang="en-US"/>
          </a:p>
        </p:txBody>
      </p:sp>
    </p:spTree>
    <p:extLst>
      <p:ext uri="{BB962C8B-B14F-4D97-AF65-F5344CB8AC3E}">
        <p14:creationId xmlns:p14="http://schemas.microsoft.com/office/powerpoint/2010/main" val="486493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3C446BE-3AA1-7242-AA32-6EA73466C284}"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897B6-D803-1240-B056-79E63E8C55F3}" type="slidenum">
              <a:rPr lang="en-US" smtClean="0"/>
              <a:t>‹#›</a:t>
            </a:fld>
            <a:endParaRPr lang="en-US"/>
          </a:p>
        </p:txBody>
      </p:sp>
    </p:spTree>
    <p:extLst>
      <p:ext uri="{BB962C8B-B14F-4D97-AF65-F5344CB8AC3E}">
        <p14:creationId xmlns:p14="http://schemas.microsoft.com/office/powerpoint/2010/main" val="2277988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4787" y="2136779"/>
            <a:ext cx="7392412" cy="3565261"/>
          </a:xfrm>
        </p:spPr>
        <p:txBody>
          <a:bodyPr anchor="b"/>
          <a:lstStyle>
            <a:lvl1pPr>
              <a:defRPr sz="5624"/>
            </a:lvl1pPr>
          </a:lstStyle>
          <a:p>
            <a:r>
              <a:rPr lang="en-GB"/>
              <a:t>Click to edit Master title style</a:t>
            </a:r>
            <a:endParaRPr lang="en-US" dirty="0"/>
          </a:p>
        </p:txBody>
      </p:sp>
      <p:sp>
        <p:nvSpPr>
          <p:cNvPr id="3" name="Text Placeholder 2"/>
          <p:cNvSpPr>
            <a:spLocks noGrp="1"/>
          </p:cNvSpPr>
          <p:nvPr>
            <p:ph type="body" idx="1"/>
          </p:nvPr>
        </p:nvSpPr>
        <p:spPr>
          <a:xfrm>
            <a:off x="584787" y="5735768"/>
            <a:ext cx="7392412" cy="1874887"/>
          </a:xfrm>
        </p:spPr>
        <p:txBody>
          <a:bodyPr/>
          <a:lstStyle>
            <a:lvl1pPr marL="0" indent="0">
              <a:buNone/>
              <a:defRPr sz="2250">
                <a:solidFill>
                  <a:schemeClr val="tx1"/>
                </a:solidFill>
              </a:defRPr>
            </a:lvl1pPr>
            <a:lvl2pPr marL="428534" indent="0">
              <a:buNone/>
              <a:defRPr sz="1875">
                <a:solidFill>
                  <a:schemeClr val="tx1">
                    <a:tint val="75000"/>
                  </a:schemeClr>
                </a:solidFill>
              </a:defRPr>
            </a:lvl2pPr>
            <a:lvl3pPr marL="857067" indent="0">
              <a:buNone/>
              <a:defRPr sz="1687">
                <a:solidFill>
                  <a:schemeClr val="tx1">
                    <a:tint val="75000"/>
                  </a:schemeClr>
                </a:solidFill>
              </a:defRPr>
            </a:lvl3pPr>
            <a:lvl4pPr marL="1285601" indent="0">
              <a:buNone/>
              <a:defRPr sz="1500">
                <a:solidFill>
                  <a:schemeClr val="tx1">
                    <a:tint val="75000"/>
                  </a:schemeClr>
                </a:solidFill>
              </a:defRPr>
            </a:lvl4pPr>
            <a:lvl5pPr marL="1714134" indent="0">
              <a:buNone/>
              <a:defRPr sz="1500">
                <a:solidFill>
                  <a:schemeClr val="tx1">
                    <a:tint val="75000"/>
                  </a:schemeClr>
                </a:solidFill>
              </a:defRPr>
            </a:lvl5pPr>
            <a:lvl6pPr marL="2142668" indent="0">
              <a:buNone/>
              <a:defRPr sz="1500">
                <a:solidFill>
                  <a:schemeClr val="tx1">
                    <a:tint val="75000"/>
                  </a:schemeClr>
                </a:solidFill>
              </a:defRPr>
            </a:lvl6pPr>
            <a:lvl7pPr marL="2571201" indent="0">
              <a:buNone/>
              <a:defRPr sz="1500">
                <a:solidFill>
                  <a:schemeClr val="tx1">
                    <a:tint val="75000"/>
                  </a:schemeClr>
                </a:solidFill>
              </a:defRPr>
            </a:lvl7pPr>
            <a:lvl8pPr marL="2999735" indent="0">
              <a:buNone/>
              <a:defRPr sz="1500">
                <a:solidFill>
                  <a:schemeClr val="tx1">
                    <a:tint val="75000"/>
                  </a:schemeClr>
                </a:solidFill>
              </a:defRPr>
            </a:lvl8pPr>
            <a:lvl9pPr marL="3428268" indent="0">
              <a:buNone/>
              <a:defRPr sz="15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3C446BE-3AA1-7242-AA32-6EA73466C284}" type="datetimeFigureOut">
              <a:rPr lang="en-US" smtClean="0"/>
              <a:t>9/22/2024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897B6-D803-1240-B056-79E63E8C55F3}" type="slidenum">
              <a:rPr lang="en-US" smtClean="0"/>
              <a:t>‹#›</a:t>
            </a:fld>
            <a:endParaRPr lang="en-US"/>
          </a:p>
        </p:txBody>
      </p:sp>
    </p:spTree>
    <p:extLst>
      <p:ext uri="{BB962C8B-B14F-4D97-AF65-F5344CB8AC3E}">
        <p14:creationId xmlns:p14="http://schemas.microsoft.com/office/powerpoint/2010/main" val="2236672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89250" y="2281609"/>
            <a:ext cx="3642638" cy="54381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339025" y="2281609"/>
            <a:ext cx="3642638" cy="54381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83C446BE-3AA1-7242-AA32-6EA73466C284}" type="datetimeFigureOut">
              <a:rPr lang="en-US" smtClean="0"/>
              <a:t>9/22/2024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897B6-D803-1240-B056-79E63E8C55F3}" type="slidenum">
              <a:rPr lang="en-US" smtClean="0"/>
              <a:t>‹#›</a:t>
            </a:fld>
            <a:endParaRPr lang="en-US"/>
          </a:p>
        </p:txBody>
      </p:sp>
    </p:spTree>
    <p:extLst>
      <p:ext uri="{BB962C8B-B14F-4D97-AF65-F5344CB8AC3E}">
        <p14:creationId xmlns:p14="http://schemas.microsoft.com/office/powerpoint/2010/main" val="554034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0367" y="456324"/>
            <a:ext cx="7392412" cy="1656647"/>
          </a:xfrm>
        </p:spPr>
        <p:txBody>
          <a:bodyPr/>
          <a:lstStyle/>
          <a:p>
            <a:r>
              <a:rPr lang="en-GB"/>
              <a:t>Click to edit Master title style</a:t>
            </a:r>
            <a:endParaRPr lang="en-US" dirty="0"/>
          </a:p>
        </p:txBody>
      </p:sp>
      <p:sp>
        <p:nvSpPr>
          <p:cNvPr id="3" name="Text Placeholder 2"/>
          <p:cNvSpPr>
            <a:spLocks noGrp="1"/>
          </p:cNvSpPr>
          <p:nvPr>
            <p:ph type="body" idx="1"/>
          </p:nvPr>
        </p:nvSpPr>
        <p:spPr>
          <a:xfrm>
            <a:off x="590368" y="2101065"/>
            <a:ext cx="3625897" cy="1029699"/>
          </a:xfrm>
        </p:spPr>
        <p:txBody>
          <a:bodyPr anchor="b"/>
          <a:lstStyle>
            <a:lvl1pPr marL="0" indent="0">
              <a:buNone/>
              <a:defRPr sz="2250" b="1"/>
            </a:lvl1pPr>
            <a:lvl2pPr marL="428534" indent="0">
              <a:buNone/>
              <a:defRPr sz="1875" b="1"/>
            </a:lvl2pPr>
            <a:lvl3pPr marL="857067" indent="0">
              <a:buNone/>
              <a:defRPr sz="1687" b="1"/>
            </a:lvl3pPr>
            <a:lvl4pPr marL="1285601" indent="0">
              <a:buNone/>
              <a:defRPr sz="1500" b="1"/>
            </a:lvl4pPr>
            <a:lvl5pPr marL="1714134" indent="0">
              <a:buNone/>
              <a:defRPr sz="1500" b="1"/>
            </a:lvl5pPr>
            <a:lvl6pPr marL="2142668" indent="0">
              <a:buNone/>
              <a:defRPr sz="1500" b="1"/>
            </a:lvl6pPr>
            <a:lvl7pPr marL="2571201" indent="0">
              <a:buNone/>
              <a:defRPr sz="1500" b="1"/>
            </a:lvl7pPr>
            <a:lvl8pPr marL="2999735" indent="0">
              <a:buNone/>
              <a:defRPr sz="1500" b="1"/>
            </a:lvl8pPr>
            <a:lvl9pPr marL="3428268" indent="0">
              <a:buNone/>
              <a:defRPr sz="1500" b="1"/>
            </a:lvl9pPr>
          </a:lstStyle>
          <a:p>
            <a:pPr lvl="0"/>
            <a:r>
              <a:rPr lang="en-GB"/>
              <a:t>Click to edit Master text styles</a:t>
            </a:r>
          </a:p>
        </p:txBody>
      </p:sp>
      <p:sp>
        <p:nvSpPr>
          <p:cNvPr id="4" name="Content Placeholder 3"/>
          <p:cNvSpPr>
            <a:spLocks noGrp="1"/>
          </p:cNvSpPr>
          <p:nvPr>
            <p:ph sz="half" idx="2"/>
          </p:nvPr>
        </p:nvSpPr>
        <p:spPr>
          <a:xfrm>
            <a:off x="590368" y="3130764"/>
            <a:ext cx="3625897" cy="46048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339025" y="2101065"/>
            <a:ext cx="3643754" cy="1029699"/>
          </a:xfrm>
        </p:spPr>
        <p:txBody>
          <a:bodyPr anchor="b"/>
          <a:lstStyle>
            <a:lvl1pPr marL="0" indent="0">
              <a:buNone/>
              <a:defRPr sz="2250" b="1"/>
            </a:lvl1pPr>
            <a:lvl2pPr marL="428534" indent="0">
              <a:buNone/>
              <a:defRPr sz="1875" b="1"/>
            </a:lvl2pPr>
            <a:lvl3pPr marL="857067" indent="0">
              <a:buNone/>
              <a:defRPr sz="1687" b="1"/>
            </a:lvl3pPr>
            <a:lvl4pPr marL="1285601" indent="0">
              <a:buNone/>
              <a:defRPr sz="1500" b="1"/>
            </a:lvl4pPr>
            <a:lvl5pPr marL="1714134" indent="0">
              <a:buNone/>
              <a:defRPr sz="1500" b="1"/>
            </a:lvl5pPr>
            <a:lvl6pPr marL="2142668" indent="0">
              <a:buNone/>
              <a:defRPr sz="1500" b="1"/>
            </a:lvl6pPr>
            <a:lvl7pPr marL="2571201" indent="0">
              <a:buNone/>
              <a:defRPr sz="1500" b="1"/>
            </a:lvl7pPr>
            <a:lvl8pPr marL="2999735" indent="0">
              <a:buNone/>
              <a:defRPr sz="1500" b="1"/>
            </a:lvl8pPr>
            <a:lvl9pPr marL="3428268" indent="0">
              <a:buNone/>
              <a:defRPr sz="1500" b="1"/>
            </a:lvl9pPr>
          </a:lstStyle>
          <a:p>
            <a:pPr lvl="0"/>
            <a:r>
              <a:rPr lang="en-GB"/>
              <a:t>Click to edit Master text styles</a:t>
            </a:r>
          </a:p>
        </p:txBody>
      </p:sp>
      <p:sp>
        <p:nvSpPr>
          <p:cNvPr id="6" name="Content Placeholder 5"/>
          <p:cNvSpPr>
            <a:spLocks noGrp="1"/>
          </p:cNvSpPr>
          <p:nvPr>
            <p:ph sz="quarter" idx="4"/>
          </p:nvPr>
        </p:nvSpPr>
        <p:spPr>
          <a:xfrm>
            <a:off x="4339025" y="3130764"/>
            <a:ext cx="3643754" cy="46048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3C446BE-3AA1-7242-AA32-6EA73466C284}" type="datetimeFigureOut">
              <a:rPr lang="en-US" smtClean="0"/>
              <a:t>9/22/2024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6897B6-D803-1240-B056-79E63E8C55F3}" type="slidenum">
              <a:rPr lang="en-US" smtClean="0"/>
              <a:t>‹#›</a:t>
            </a:fld>
            <a:endParaRPr lang="en-US"/>
          </a:p>
        </p:txBody>
      </p:sp>
    </p:spTree>
    <p:extLst>
      <p:ext uri="{BB962C8B-B14F-4D97-AF65-F5344CB8AC3E}">
        <p14:creationId xmlns:p14="http://schemas.microsoft.com/office/powerpoint/2010/main" val="3982519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83C446BE-3AA1-7242-AA32-6EA73466C284}" type="datetimeFigureOut">
              <a:rPr lang="en-US" smtClean="0"/>
              <a:t>9/22/2024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6897B6-D803-1240-B056-79E63E8C55F3}" type="slidenum">
              <a:rPr lang="en-US" smtClean="0"/>
              <a:t>‹#›</a:t>
            </a:fld>
            <a:endParaRPr lang="en-US"/>
          </a:p>
        </p:txBody>
      </p:sp>
    </p:spTree>
    <p:extLst>
      <p:ext uri="{BB962C8B-B14F-4D97-AF65-F5344CB8AC3E}">
        <p14:creationId xmlns:p14="http://schemas.microsoft.com/office/powerpoint/2010/main" val="26221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C446BE-3AA1-7242-AA32-6EA73466C284}" type="datetimeFigureOut">
              <a:rPr lang="en-US" smtClean="0"/>
              <a:t>9/22/2024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6897B6-D803-1240-B056-79E63E8C55F3}" type="slidenum">
              <a:rPr lang="en-US" smtClean="0"/>
              <a:t>‹#›</a:t>
            </a:fld>
            <a:endParaRPr lang="en-US"/>
          </a:p>
        </p:txBody>
      </p:sp>
    </p:spTree>
    <p:extLst>
      <p:ext uri="{BB962C8B-B14F-4D97-AF65-F5344CB8AC3E}">
        <p14:creationId xmlns:p14="http://schemas.microsoft.com/office/powerpoint/2010/main" val="51608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366" y="571394"/>
            <a:ext cx="2764343" cy="1999880"/>
          </a:xfrm>
        </p:spPr>
        <p:txBody>
          <a:bodyPr anchor="b"/>
          <a:lstStyle>
            <a:lvl1pPr>
              <a:defRPr sz="2999"/>
            </a:lvl1pPr>
          </a:lstStyle>
          <a:p>
            <a:r>
              <a:rPr lang="en-GB"/>
              <a:t>Click to edit Master title style</a:t>
            </a:r>
            <a:endParaRPr lang="en-US" dirty="0"/>
          </a:p>
        </p:txBody>
      </p:sp>
      <p:sp>
        <p:nvSpPr>
          <p:cNvPr id="3" name="Content Placeholder 2"/>
          <p:cNvSpPr>
            <a:spLocks noGrp="1"/>
          </p:cNvSpPr>
          <p:nvPr>
            <p:ph idx="1"/>
          </p:nvPr>
        </p:nvSpPr>
        <p:spPr>
          <a:xfrm>
            <a:off x="3643754" y="1234055"/>
            <a:ext cx="4339025" cy="6090903"/>
          </a:xfrm>
        </p:spPr>
        <p:txBody>
          <a:bodyPr/>
          <a:lstStyle>
            <a:lvl1pPr>
              <a:defRPr sz="2999"/>
            </a:lvl1pPr>
            <a:lvl2pPr>
              <a:defRPr sz="2624"/>
            </a:lvl2pPr>
            <a:lvl3pPr>
              <a:defRPr sz="2250"/>
            </a:lvl3pPr>
            <a:lvl4pPr>
              <a:defRPr sz="1875"/>
            </a:lvl4pPr>
            <a:lvl5pPr>
              <a:defRPr sz="1875"/>
            </a:lvl5pPr>
            <a:lvl6pPr>
              <a:defRPr sz="1875"/>
            </a:lvl6pPr>
            <a:lvl7pPr>
              <a:defRPr sz="1875"/>
            </a:lvl7pPr>
            <a:lvl8pPr>
              <a:defRPr sz="1875"/>
            </a:lvl8pPr>
            <a:lvl9pPr>
              <a:defRPr sz="187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90366" y="2571274"/>
            <a:ext cx="2764343" cy="4763603"/>
          </a:xfrm>
        </p:spPr>
        <p:txBody>
          <a:bodyPr/>
          <a:lstStyle>
            <a:lvl1pPr marL="0" indent="0">
              <a:buNone/>
              <a:defRPr sz="1500"/>
            </a:lvl1pPr>
            <a:lvl2pPr marL="428534" indent="0">
              <a:buNone/>
              <a:defRPr sz="1312"/>
            </a:lvl2pPr>
            <a:lvl3pPr marL="857067" indent="0">
              <a:buNone/>
              <a:defRPr sz="1125"/>
            </a:lvl3pPr>
            <a:lvl4pPr marL="1285601" indent="0">
              <a:buNone/>
              <a:defRPr sz="937"/>
            </a:lvl4pPr>
            <a:lvl5pPr marL="1714134" indent="0">
              <a:buNone/>
              <a:defRPr sz="937"/>
            </a:lvl5pPr>
            <a:lvl6pPr marL="2142668" indent="0">
              <a:buNone/>
              <a:defRPr sz="937"/>
            </a:lvl6pPr>
            <a:lvl7pPr marL="2571201" indent="0">
              <a:buNone/>
              <a:defRPr sz="937"/>
            </a:lvl7pPr>
            <a:lvl8pPr marL="2999735" indent="0">
              <a:buNone/>
              <a:defRPr sz="937"/>
            </a:lvl8pPr>
            <a:lvl9pPr marL="3428268" indent="0">
              <a:buNone/>
              <a:defRPr sz="937"/>
            </a:lvl9pPr>
          </a:lstStyle>
          <a:p>
            <a:pPr lvl="0"/>
            <a:r>
              <a:rPr lang="en-GB"/>
              <a:t>Click to edit Master text styles</a:t>
            </a:r>
          </a:p>
        </p:txBody>
      </p:sp>
      <p:sp>
        <p:nvSpPr>
          <p:cNvPr id="5" name="Date Placeholder 4"/>
          <p:cNvSpPr>
            <a:spLocks noGrp="1"/>
          </p:cNvSpPr>
          <p:nvPr>
            <p:ph type="dt" sz="half" idx="10"/>
          </p:nvPr>
        </p:nvSpPr>
        <p:spPr/>
        <p:txBody>
          <a:bodyPr/>
          <a:lstStyle/>
          <a:p>
            <a:fld id="{83C446BE-3AA1-7242-AA32-6EA73466C284}" type="datetimeFigureOut">
              <a:rPr lang="en-US" smtClean="0"/>
              <a:t>9/22/2024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897B6-D803-1240-B056-79E63E8C55F3}" type="slidenum">
              <a:rPr lang="en-US" smtClean="0"/>
              <a:t>‹#›</a:t>
            </a:fld>
            <a:endParaRPr lang="en-US"/>
          </a:p>
        </p:txBody>
      </p:sp>
    </p:spTree>
    <p:extLst>
      <p:ext uri="{BB962C8B-B14F-4D97-AF65-F5344CB8AC3E}">
        <p14:creationId xmlns:p14="http://schemas.microsoft.com/office/powerpoint/2010/main" val="1255420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366" y="571394"/>
            <a:ext cx="2764343" cy="1999880"/>
          </a:xfrm>
        </p:spPr>
        <p:txBody>
          <a:bodyPr anchor="b"/>
          <a:lstStyle>
            <a:lvl1pPr>
              <a:defRPr sz="2999"/>
            </a:lvl1pPr>
          </a:lstStyle>
          <a:p>
            <a:r>
              <a:rPr lang="en-GB"/>
              <a:t>Click to edit Master title style</a:t>
            </a:r>
            <a:endParaRPr lang="en-US" dirty="0"/>
          </a:p>
        </p:txBody>
      </p:sp>
      <p:sp>
        <p:nvSpPr>
          <p:cNvPr id="3" name="Picture Placeholder 2"/>
          <p:cNvSpPr>
            <a:spLocks noGrp="1" noChangeAspect="1"/>
          </p:cNvSpPr>
          <p:nvPr>
            <p:ph type="pic" idx="1"/>
          </p:nvPr>
        </p:nvSpPr>
        <p:spPr>
          <a:xfrm>
            <a:off x="3643754" y="1234055"/>
            <a:ext cx="4339025" cy="6090903"/>
          </a:xfrm>
        </p:spPr>
        <p:txBody>
          <a:bodyPr anchor="t"/>
          <a:lstStyle>
            <a:lvl1pPr marL="0" indent="0">
              <a:buNone/>
              <a:defRPr sz="2999"/>
            </a:lvl1pPr>
            <a:lvl2pPr marL="428534" indent="0">
              <a:buNone/>
              <a:defRPr sz="2624"/>
            </a:lvl2pPr>
            <a:lvl3pPr marL="857067" indent="0">
              <a:buNone/>
              <a:defRPr sz="2250"/>
            </a:lvl3pPr>
            <a:lvl4pPr marL="1285601" indent="0">
              <a:buNone/>
              <a:defRPr sz="1875"/>
            </a:lvl4pPr>
            <a:lvl5pPr marL="1714134" indent="0">
              <a:buNone/>
              <a:defRPr sz="1875"/>
            </a:lvl5pPr>
            <a:lvl6pPr marL="2142668" indent="0">
              <a:buNone/>
              <a:defRPr sz="1875"/>
            </a:lvl6pPr>
            <a:lvl7pPr marL="2571201" indent="0">
              <a:buNone/>
              <a:defRPr sz="1875"/>
            </a:lvl7pPr>
            <a:lvl8pPr marL="2999735" indent="0">
              <a:buNone/>
              <a:defRPr sz="1875"/>
            </a:lvl8pPr>
            <a:lvl9pPr marL="3428268" indent="0">
              <a:buNone/>
              <a:defRPr sz="1875"/>
            </a:lvl9pPr>
          </a:lstStyle>
          <a:p>
            <a:r>
              <a:rPr lang="en-GB"/>
              <a:t>Click icon to add picture</a:t>
            </a:r>
            <a:endParaRPr lang="en-US" dirty="0"/>
          </a:p>
        </p:txBody>
      </p:sp>
      <p:sp>
        <p:nvSpPr>
          <p:cNvPr id="4" name="Text Placeholder 3"/>
          <p:cNvSpPr>
            <a:spLocks noGrp="1"/>
          </p:cNvSpPr>
          <p:nvPr>
            <p:ph type="body" sz="half" idx="2"/>
          </p:nvPr>
        </p:nvSpPr>
        <p:spPr>
          <a:xfrm>
            <a:off x="590366" y="2571274"/>
            <a:ext cx="2764343" cy="4763603"/>
          </a:xfrm>
        </p:spPr>
        <p:txBody>
          <a:bodyPr/>
          <a:lstStyle>
            <a:lvl1pPr marL="0" indent="0">
              <a:buNone/>
              <a:defRPr sz="1500"/>
            </a:lvl1pPr>
            <a:lvl2pPr marL="428534" indent="0">
              <a:buNone/>
              <a:defRPr sz="1312"/>
            </a:lvl2pPr>
            <a:lvl3pPr marL="857067" indent="0">
              <a:buNone/>
              <a:defRPr sz="1125"/>
            </a:lvl3pPr>
            <a:lvl4pPr marL="1285601" indent="0">
              <a:buNone/>
              <a:defRPr sz="937"/>
            </a:lvl4pPr>
            <a:lvl5pPr marL="1714134" indent="0">
              <a:buNone/>
              <a:defRPr sz="937"/>
            </a:lvl5pPr>
            <a:lvl6pPr marL="2142668" indent="0">
              <a:buNone/>
              <a:defRPr sz="937"/>
            </a:lvl6pPr>
            <a:lvl7pPr marL="2571201" indent="0">
              <a:buNone/>
              <a:defRPr sz="937"/>
            </a:lvl7pPr>
            <a:lvl8pPr marL="2999735" indent="0">
              <a:buNone/>
              <a:defRPr sz="937"/>
            </a:lvl8pPr>
            <a:lvl9pPr marL="3428268" indent="0">
              <a:buNone/>
              <a:defRPr sz="937"/>
            </a:lvl9pPr>
          </a:lstStyle>
          <a:p>
            <a:pPr lvl="0"/>
            <a:r>
              <a:rPr lang="en-GB"/>
              <a:t>Click to edit Master text styles</a:t>
            </a:r>
          </a:p>
        </p:txBody>
      </p:sp>
      <p:sp>
        <p:nvSpPr>
          <p:cNvPr id="5" name="Date Placeholder 4"/>
          <p:cNvSpPr>
            <a:spLocks noGrp="1"/>
          </p:cNvSpPr>
          <p:nvPr>
            <p:ph type="dt" sz="half" idx="10"/>
          </p:nvPr>
        </p:nvSpPr>
        <p:spPr/>
        <p:txBody>
          <a:bodyPr/>
          <a:lstStyle/>
          <a:p>
            <a:fld id="{83C446BE-3AA1-7242-AA32-6EA73466C284}" type="datetimeFigureOut">
              <a:rPr lang="en-US" smtClean="0"/>
              <a:t>9/22/2024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897B6-D803-1240-B056-79E63E8C55F3}" type="slidenum">
              <a:rPr lang="en-US" smtClean="0"/>
              <a:t>‹#›</a:t>
            </a:fld>
            <a:endParaRPr lang="en-US"/>
          </a:p>
        </p:txBody>
      </p:sp>
    </p:spTree>
    <p:extLst>
      <p:ext uri="{BB962C8B-B14F-4D97-AF65-F5344CB8AC3E}">
        <p14:creationId xmlns:p14="http://schemas.microsoft.com/office/powerpoint/2010/main" val="3267397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9251" y="456324"/>
            <a:ext cx="7392412" cy="1656647"/>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89251" y="2281609"/>
            <a:ext cx="7392412" cy="54381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89250" y="7943968"/>
            <a:ext cx="1928455" cy="456322"/>
          </a:xfrm>
          <a:prstGeom prst="rect">
            <a:avLst/>
          </a:prstGeom>
        </p:spPr>
        <p:txBody>
          <a:bodyPr vert="horz" lIns="91440" tIns="45720" rIns="91440" bIns="45720" rtlCol="0" anchor="ctr"/>
          <a:lstStyle>
            <a:lvl1pPr algn="l">
              <a:defRPr sz="1125">
                <a:solidFill>
                  <a:schemeClr val="tx1">
                    <a:tint val="75000"/>
                  </a:schemeClr>
                </a:solidFill>
              </a:defRPr>
            </a:lvl1pPr>
          </a:lstStyle>
          <a:p>
            <a:fld id="{83C446BE-3AA1-7242-AA32-6EA73466C284}" type="datetimeFigureOut">
              <a:rPr lang="en-US" smtClean="0"/>
              <a:t>9/22/2024</a:t>
            </a:fld>
            <a:endParaRPr lang="en-US"/>
          </a:p>
        </p:txBody>
      </p:sp>
      <p:sp>
        <p:nvSpPr>
          <p:cNvPr id="5" name="Footer Placeholder 4"/>
          <p:cNvSpPr>
            <a:spLocks noGrp="1"/>
          </p:cNvSpPr>
          <p:nvPr>
            <p:ph type="ftr" sz="quarter" idx="3"/>
          </p:nvPr>
        </p:nvSpPr>
        <p:spPr>
          <a:xfrm>
            <a:off x="2839115" y="7943968"/>
            <a:ext cx="2892683" cy="456322"/>
          </a:xfrm>
          <a:prstGeom prst="rect">
            <a:avLst/>
          </a:prstGeom>
        </p:spPr>
        <p:txBody>
          <a:bodyPr vert="horz" lIns="91440" tIns="45720" rIns="91440" bIns="45720" rtlCol="0" anchor="ctr"/>
          <a:lstStyle>
            <a:lvl1pPr algn="ctr">
              <a:defRPr sz="112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053208" y="7943968"/>
            <a:ext cx="1928455" cy="456322"/>
          </a:xfrm>
          <a:prstGeom prst="rect">
            <a:avLst/>
          </a:prstGeom>
        </p:spPr>
        <p:txBody>
          <a:bodyPr vert="horz" lIns="91440" tIns="45720" rIns="91440" bIns="45720" rtlCol="0" anchor="ctr"/>
          <a:lstStyle>
            <a:lvl1pPr algn="r">
              <a:defRPr sz="1125">
                <a:solidFill>
                  <a:schemeClr val="tx1">
                    <a:tint val="75000"/>
                  </a:schemeClr>
                </a:solidFill>
              </a:defRPr>
            </a:lvl1pPr>
          </a:lstStyle>
          <a:p>
            <a:fld id="{106897B6-D803-1240-B056-79E63E8C55F3}" type="slidenum">
              <a:rPr lang="en-US" smtClean="0"/>
              <a:t>‹#›</a:t>
            </a:fld>
            <a:endParaRPr lang="en-US"/>
          </a:p>
        </p:txBody>
      </p:sp>
    </p:spTree>
    <p:extLst>
      <p:ext uri="{BB962C8B-B14F-4D97-AF65-F5344CB8AC3E}">
        <p14:creationId xmlns:p14="http://schemas.microsoft.com/office/powerpoint/2010/main" val="307694096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857067" rtl="0" eaLnBrk="1" latinLnBrk="0" hangingPunct="1">
        <a:lnSpc>
          <a:spcPct val="90000"/>
        </a:lnSpc>
        <a:spcBef>
          <a:spcPct val="0"/>
        </a:spcBef>
        <a:buNone/>
        <a:defRPr sz="4124" kern="1200">
          <a:solidFill>
            <a:schemeClr val="tx1"/>
          </a:solidFill>
          <a:latin typeface="+mj-lt"/>
          <a:ea typeface="+mj-ea"/>
          <a:cs typeface="+mj-cs"/>
        </a:defRPr>
      </a:lvl1pPr>
    </p:titleStyle>
    <p:bodyStyle>
      <a:lvl1pPr marL="214267" indent="-214267" algn="l" defTabSz="857067" rtl="0" eaLnBrk="1" latinLnBrk="0" hangingPunct="1">
        <a:lnSpc>
          <a:spcPct val="90000"/>
        </a:lnSpc>
        <a:spcBef>
          <a:spcPts val="937"/>
        </a:spcBef>
        <a:buFont typeface="Arial" panose="020B0604020202020204" pitchFamily="34" charset="0"/>
        <a:buChar char="•"/>
        <a:defRPr sz="2624" kern="1200">
          <a:solidFill>
            <a:schemeClr val="tx1"/>
          </a:solidFill>
          <a:latin typeface="+mn-lt"/>
          <a:ea typeface="+mn-ea"/>
          <a:cs typeface="+mn-cs"/>
        </a:defRPr>
      </a:lvl1pPr>
      <a:lvl2pPr marL="642800" indent="-214267" algn="l" defTabSz="857067" rtl="0" eaLnBrk="1" latinLnBrk="0" hangingPunct="1">
        <a:lnSpc>
          <a:spcPct val="90000"/>
        </a:lnSpc>
        <a:spcBef>
          <a:spcPts val="469"/>
        </a:spcBef>
        <a:buFont typeface="Arial" panose="020B0604020202020204" pitchFamily="34" charset="0"/>
        <a:buChar char="•"/>
        <a:defRPr sz="2250" kern="1200">
          <a:solidFill>
            <a:schemeClr val="tx1"/>
          </a:solidFill>
          <a:latin typeface="+mn-lt"/>
          <a:ea typeface="+mn-ea"/>
          <a:cs typeface="+mn-cs"/>
        </a:defRPr>
      </a:lvl2pPr>
      <a:lvl3pPr marL="1071334" indent="-214267" algn="l" defTabSz="857067" rtl="0" eaLnBrk="1" latinLnBrk="0" hangingPunct="1">
        <a:lnSpc>
          <a:spcPct val="90000"/>
        </a:lnSpc>
        <a:spcBef>
          <a:spcPts val="469"/>
        </a:spcBef>
        <a:buFont typeface="Arial" panose="020B0604020202020204" pitchFamily="34" charset="0"/>
        <a:buChar char="•"/>
        <a:defRPr sz="1875" kern="1200">
          <a:solidFill>
            <a:schemeClr val="tx1"/>
          </a:solidFill>
          <a:latin typeface="+mn-lt"/>
          <a:ea typeface="+mn-ea"/>
          <a:cs typeface="+mn-cs"/>
        </a:defRPr>
      </a:lvl3pPr>
      <a:lvl4pPr marL="1499867" indent="-214267" algn="l" defTabSz="857067" rtl="0" eaLnBrk="1" latinLnBrk="0" hangingPunct="1">
        <a:lnSpc>
          <a:spcPct val="90000"/>
        </a:lnSpc>
        <a:spcBef>
          <a:spcPts val="469"/>
        </a:spcBef>
        <a:buFont typeface="Arial" panose="020B0604020202020204" pitchFamily="34" charset="0"/>
        <a:buChar char="•"/>
        <a:defRPr sz="1687" kern="1200">
          <a:solidFill>
            <a:schemeClr val="tx1"/>
          </a:solidFill>
          <a:latin typeface="+mn-lt"/>
          <a:ea typeface="+mn-ea"/>
          <a:cs typeface="+mn-cs"/>
        </a:defRPr>
      </a:lvl4pPr>
      <a:lvl5pPr marL="1928401" indent="-214267" algn="l" defTabSz="857067" rtl="0" eaLnBrk="1" latinLnBrk="0" hangingPunct="1">
        <a:lnSpc>
          <a:spcPct val="90000"/>
        </a:lnSpc>
        <a:spcBef>
          <a:spcPts val="469"/>
        </a:spcBef>
        <a:buFont typeface="Arial" panose="020B0604020202020204" pitchFamily="34" charset="0"/>
        <a:buChar char="•"/>
        <a:defRPr sz="1687" kern="1200">
          <a:solidFill>
            <a:schemeClr val="tx1"/>
          </a:solidFill>
          <a:latin typeface="+mn-lt"/>
          <a:ea typeface="+mn-ea"/>
          <a:cs typeface="+mn-cs"/>
        </a:defRPr>
      </a:lvl5pPr>
      <a:lvl6pPr marL="2356935" indent="-214267" algn="l" defTabSz="857067" rtl="0" eaLnBrk="1" latinLnBrk="0" hangingPunct="1">
        <a:lnSpc>
          <a:spcPct val="90000"/>
        </a:lnSpc>
        <a:spcBef>
          <a:spcPts val="469"/>
        </a:spcBef>
        <a:buFont typeface="Arial" panose="020B0604020202020204" pitchFamily="34" charset="0"/>
        <a:buChar char="•"/>
        <a:defRPr sz="1687" kern="1200">
          <a:solidFill>
            <a:schemeClr val="tx1"/>
          </a:solidFill>
          <a:latin typeface="+mn-lt"/>
          <a:ea typeface="+mn-ea"/>
          <a:cs typeface="+mn-cs"/>
        </a:defRPr>
      </a:lvl6pPr>
      <a:lvl7pPr marL="2785468" indent="-214267" algn="l" defTabSz="857067" rtl="0" eaLnBrk="1" latinLnBrk="0" hangingPunct="1">
        <a:lnSpc>
          <a:spcPct val="90000"/>
        </a:lnSpc>
        <a:spcBef>
          <a:spcPts val="469"/>
        </a:spcBef>
        <a:buFont typeface="Arial" panose="020B0604020202020204" pitchFamily="34" charset="0"/>
        <a:buChar char="•"/>
        <a:defRPr sz="1687" kern="1200">
          <a:solidFill>
            <a:schemeClr val="tx1"/>
          </a:solidFill>
          <a:latin typeface="+mn-lt"/>
          <a:ea typeface="+mn-ea"/>
          <a:cs typeface="+mn-cs"/>
        </a:defRPr>
      </a:lvl7pPr>
      <a:lvl8pPr marL="3214002" indent="-214267" algn="l" defTabSz="857067" rtl="0" eaLnBrk="1" latinLnBrk="0" hangingPunct="1">
        <a:lnSpc>
          <a:spcPct val="90000"/>
        </a:lnSpc>
        <a:spcBef>
          <a:spcPts val="469"/>
        </a:spcBef>
        <a:buFont typeface="Arial" panose="020B0604020202020204" pitchFamily="34" charset="0"/>
        <a:buChar char="•"/>
        <a:defRPr sz="1687" kern="1200">
          <a:solidFill>
            <a:schemeClr val="tx1"/>
          </a:solidFill>
          <a:latin typeface="+mn-lt"/>
          <a:ea typeface="+mn-ea"/>
          <a:cs typeface="+mn-cs"/>
        </a:defRPr>
      </a:lvl8pPr>
      <a:lvl9pPr marL="3642535" indent="-214267" algn="l" defTabSz="857067" rtl="0" eaLnBrk="1" latinLnBrk="0" hangingPunct="1">
        <a:lnSpc>
          <a:spcPct val="90000"/>
        </a:lnSpc>
        <a:spcBef>
          <a:spcPts val="469"/>
        </a:spcBef>
        <a:buFont typeface="Arial" panose="020B0604020202020204" pitchFamily="34" charset="0"/>
        <a:buChar char="•"/>
        <a:defRPr sz="1687" kern="1200">
          <a:solidFill>
            <a:schemeClr val="tx1"/>
          </a:solidFill>
          <a:latin typeface="+mn-lt"/>
          <a:ea typeface="+mn-ea"/>
          <a:cs typeface="+mn-cs"/>
        </a:defRPr>
      </a:lvl9pPr>
    </p:bodyStyle>
    <p:otherStyle>
      <a:defPPr>
        <a:defRPr lang="en-US"/>
      </a:defPPr>
      <a:lvl1pPr marL="0" algn="l" defTabSz="857067" rtl="0" eaLnBrk="1" latinLnBrk="0" hangingPunct="1">
        <a:defRPr sz="1687" kern="1200">
          <a:solidFill>
            <a:schemeClr val="tx1"/>
          </a:solidFill>
          <a:latin typeface="+mn-lt"/>
          <a:ea typeface="+mn-ea"/>
          <a:cs typeface="+mn-cs"/>
        </a:defRPr>
      </a:lvl1pPr>
      <a:lvl2pPr marL="428534" algn="l" defTabSz="857067" rtl="0" eaLnBrk="1" latinLnBrk="0" hangingPunct="1">
        <a:defRPr sz="1687" kern="1200">
          <a:solidFill>
            <a:schemeClr val="tx1"/>
          </a:solidFill>
          <a:latin typeface="+mn-lt"/>
          <a:ea typeface="+mn-ea"/>
          <a:cs typeface="+mn-cs"/>
        </a:defRPr>
      </a:lvl2pPr>
      <a:lvl3pPr marL="857067" algn="l" defTabSz="857067" rtl="0" eaLnBrk="1" latinLnBrk="0" hangingPunct="1">
        <a:defRPr sz="1687" kern="1200">
          <a:solidFill>
            <a:schemeClr val="tx1"/>
          </a:solidFill>
          <a:latin typeface="+mn-lt"/>
          <a:ea typeface="+mn-ea"/>
          <a:cs typeface="+mn-cs"/>
        </a:defRPr>
      </a:lvl3pPr>
      <a:lvl4pPr marL="1285601" algn="l" defTabSz="857067" rtl="0" eaLnBrk="1" latinLnBrk="0" hangingPunct="1">
        <a:defRPr sz="1687" kern="1200">
          <a:solidFill>
            <a:schemeClr val="tx1"/>
          </a:solidFill>
          <a:latin typeface="+mn-lt"/>
          <a:ea typeface="+mn-ea"/>
          <a:cs typeface="+mn-cs"/>
        </a:defRPr>
      </a:lvl4pPr>
      <a:lvl5pPr marL="1714134" algn="l" defTabSz="857067" rtl="0" eaLnBrk="1" latinLnBrk="0" hangingPunct="1">
        <a:defRPr sz="1687" kern="1200">
          <a:solidFill>
            <a:schemeClr val="tx1"/>
          </a:solidFill>
          <a:latin typeface="+mn-lt"/>
          <a:ea typeface="+mn-ea"/>
          <a:cs typeface="+mn-cs"/>
        </a:defRPr>
      </a:lvl5pPr>
      <a:lvl6pPr marL="2142668" algn="l" defTabSz="857067" rtl="0" eaLnBrk="1" latinLnBrk="0" hangingPunct="1">
        <a:defRPr sz="1687" kern="1200">
          <a:solidFill>
            <a:schemeClr val="tx1"/>
          </a:solidFill>
          <a:latin typeface="+mn-lt"/>
          <a:ea typeface="+mn-ea"/>
          <a:cs typeface="+mn-cs"/>
        </a:defRPr>
      </a:lvl6pPr>
      <a:lvl7pPr marL="2571201" algn="l" defTabSz="857067" rtl="0" eaLnBrk="1" latinLnBrk="0" hangingPunct="1">
        <a:defRPr sz="1687" kern="1200">
          <a:solidFill>
            <a:schemeClr val="tx1"/>
          </a:solidFill>
          <a:latin typeface="+mn-lt"/>
          <a:ea typeface="+mn-ea"/>
          <a:cs typeface="+mn-cs"/>
        </a:defRPr>
      </a:lvl7pPr>
      <a:lvl8pPr marL="2999735" algn="l" defTabSz="857067" rtl="0" eaLnBrk="1" latinLnBrk="0" hangingPunct="1">
        <a:defRPr sz="1687" kern="1200">
          <a:solidFill>
            <a:schemeClr val="tx1"/>
          </a:solidFill>
          <a:latin typeface="+mn-lt"/>
          <a:ea typeface="+mn-ea"/>
          <a:cs typeface="+mn-cs"/>
        </a:defRPr>
      </a:lvl8pPr>
      <a:lvl9pPr marL="3428268" algn="l" defTabSz="857067" rtl="0" eaLnBrk="1" latinLnBrk="0" hangingPunct="1">
        <a:defRPr sz="16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D868-0C67-7140-9BF1-7CC4E070B236}"/>
              </a:ext>
            </a:extLst>
          </p:cNvPr>
          <p:cNvSpPr>
            <a:spLocks noGrp="1"/>
          </p:cNvSpPr>
          <p:nvPr>
            <p:ph type="title"/>
          </p:nvPr>
        </p:nvSpPr>
        <p:spPr>
          <a:xfrm>
            <a:off x="748712" y="401087"/>
            <a:ext cx="9856549" cy="1656647"/>
          </a:xfrm>
        </p:spPr>
        <p:txBody>
          <a:bodyPr/>
          <a:lstStyle/>
          <a:p>
            <a:r>
              <a:rPr lang="en-US" b="1" dirty="0">
                <a:solidFill>
                  <a:srgbClr val="206FB7"/>
                </a:solidFill>
                <a:latin typeface="Myriad Pro" panose="020B0503030403020204" pitchFamily="34" charset="0"/>
              </a:rPr>
              <a:t>Social slide guide</a:t>
            </a:r>
          </a:p>
        </p:txBody>
      </p:sp>
      <p:sp>
        <p:nvSpPr>
          <p:cNvPr id="3" name="Content Placeholder 2">
            <a:extLst>
              <a:ext uri="{FF2B5EF4-FFF2-40B4-BE49-F238E27FC236}">
                <a16:creationId xmlns:a16="http://schemas.microsoft.com/office/drawing/2014/main" id="{2536DB69-14EF-F94A-A7EA-C6788EECA047}"/>
              </a:ext>
            </a:extLst>
          </p:cNvPr>
          <p:cNvSpPr>
            <a:spLocks noGrp="1"/>
          </p:cNvSpPr>
          <p:nvPr>
            <p:ph idx="1"/>
          </p:nvPr>
        </p:nvSpPr>
        <p:spPr>
          <a:xfrm>
            <a:off x="748712" y="2270935"/>
            <a:ext cx="6897792" cy="5438165"/>
          </a:xfrm>
        </p:spPr>
        <p:txBody>
          <a:bodyPr anchor="t">
            <a:normAutofit/>
          </a:bodyPr>
          <a:lstStyle/>
          <a:p>
            <a:pPr marL="0" indent="0">
              <a:lnSpc>
                <a:spcPct val="100000"/>
              </a:lnSpc>
              <a:buNone/>
            </a:pPr>
            <a:r>
              <a:rPr lang="en-US" sz="1749" dirty="0">
                <a:latin typeface="Myriad Pro" panose="020B0503030403020204" pitchFamily="34" charset="0"/>
              </a:rPr>
              <a:t>These slides have been designed for you to alter with information you wish to share, then export and upload to social media. Here is how…</a:t>
            </a:r>
          </a:p>
          <a:p>
            <a:pPr marL="0" indent="0">
              <a:buNone/>
            </a:pPr>
            <a:endParaRPr lang="en-US" sz="1749" dirty="0">
              <a:latin typeface="Myriad Pro" panose="020B0503030403020204" pitchFamily="34" charset="0"/>
            </a:endParaRPr>
          </a:p>
          <a:p>
            <a:pPr marL="0" indent="0">
              <a:buNone/>
            </a:pPr>
            <a:r>
              <a:rPr lang="en-US" sz="1749" b="1" dirty="0">
                <a:solidFill>
                  <a:srgbClr val="206FB7"/>
                </a:solidFill>
                <a:latin typeface="Myriad Pro" panose="020B0503030403020204" pitchFamily="34" charset="0"/>
              </a:rPr>
              <a:t>Step 1: Choose a slide</a:t>
            </a:r>
          </a:p>
          <a:p>
            <a:pPr marL="0" indent="0">
              <a:lnSpc>
                <a:spcPct val="100000"/>
              </a:lnSpc>
              <a:buNone/>
            </a:pPr>
            <a:r>
              <a:rPr lang="en-US" sz="1749" b="1" dirty="0">
                <a:latin typeface="Myriad Pro" panose="020B0503030403020204" pitchFamily="34" charset="0"/>
              </a:rPr>
              <a:t>Slide two </a:t>
            </a:r>
            <a:r>
              <a:rPr lang="en-US" sz="1749" dirty="0">
                <a:latin typeface="Myriad Pro" panose="020B0503030403020204" pitchFamily="34" charset="0"/>
              </a:rPr>
              <a:t>is designed for text. Enter in the information you wish to share, a quote, a date or time of an event etc. Make sure the text fits within the slide. </a:t>
            </a:r>
          </a:p>
          <a:p>
            <a:pPr marL="0" indent="0">
              <a:lnSpc>
                <a:spcPct val="100000"/>
              </a:lnSpc>
              <a:buNone/>
            </a:pPr>
            <a:r>
              <a:rPr lang="en-US" sz="1749" b="1" dirty="0">
                <a:latin typeface="Myriad Pro" panose="020B0503030403020204" pitchFamily="34" charset="0"/>
              </a:rPr>
              <a:t>Slide three </a:t>
            </a:r>
            <a:r>
              <a:rPr lang="en-US" sz="1749" dirty="0">
                <a:latin typeface="Myriad Pro" panose="020B0503030403020204" pitchFamily="34" charset="0"/>
              </a:rPr>
              <a:t>is designed to hold an image and text. Again, make sure the image and text fit within the page. </a:t>
            </a:r>
          </a:p>
          <a:p>
            <a:pPr marL="0" indent="0">
              <a:buNone/>
            </a:pPr>
            <a:endParaRPr lang="en-US" sz="1749" dirty="0">
              <a:latin typeface="Myriad Pro" panose="020B0503030403020204" pitchFamily="34" charset="0"/>
            </a:endParaRPr>
          </a:p>
          <a:p>
            <a:pPr marL="0" indent="0">
              <a:buNone/>
            </a:pPr>
            <a:r>
              <a:rPr lang="en-US" sz="1749" b="1" dirty="0">
                <a:solidFill>
                  <a:srgbClr val="206FB7"/>
                </a:solidFill>
                <a:latin typeface="Myriad Pro" panose="020B0503030403020204" pitchFamily="34" charset="0"/>
              </a:rPr>
              <a:t>Step 2: Export</a:t>
            </a:r>
          </a:p>
          <a:p>
            <a:r>
              <a:rPr lang="en-US" sz="1749" dirty="0">
                <a:latin typeface="Myriad Pro" panose="020B0503030403020204" pitchFamily="34" charset="0"/>
              </a:rPr>
              <a:t>Once you are happy with your slide, you need to press File &gt; Export. </a:t>
            </a:r>
          </a:p>
          <a:p>
            <a:r>
              <a:rPr lang="en-US" sz="1749" dirty="0">
                <a:latin typeface="Myriad Pro" panose="020B0503030403020204" pitchFamily="34" charset="0"/>
              </a:rPr>
              <a:t>A dialogue box will pop up, at the bottom of this box there is a </a:t>
            </a:r>
            <a:r>
              <a:rPr lang="en-US" sz="1749" b="1" dirty="0">
                <a:latin typeface="Myriad Pro" panose="020B0503030403020204" pitchFamily="34" charset="0"/>
              </a:rPr>
              <a:t>drop-down menu</a:t>
            </a:r>
            <a:r>
              <a:rPr lang="en-US" sz="1749" dirty="0">
                <a:latin typeface="Myriad Pro" panose="020B0503030403020204" pitchFamily="34" charset="0"/>
              </a:rPr>
              <a:t>. </a:t>
            </a:r>
          </a:p>
          <a:p>
            <a:r>
              <a:rPr lang="en-US" sz="1749" dirty="0">
                <a:latin typeface="Myriad Pro" panose="020B0503030403020204" pitchFamily="34" charset="0"/>
              </a:rPr>
              <a:t>You MUST select </a:t>
            </a:r>
            <a:r>
              <a:rPr lang="en-US" sz="1749" b="1" dirty="0">
                <a:latin typeface="Myriad Pro" panose="020B0503030403020204" pitchFamily="34" charset="0"/>
              </a:rPr>
              <a:t>JPG</a:t>
            </a:r>
            <a:r>
              <a:rPr lang="en-US" sz="1749" dirty="0">
                <a:latin typeface="Myriad Pro" panose="020B0503030403020204" pitchFamily="34" charset="0"/>
              </a:rPr>
              <a:t>. Then name your file and save it where you wish. </a:t>
            </a:r>
          </a:p>
          <a:p>
            <a:r>
              <a:rPr lang="en-US" sz="1749" dirty="0">
                <a:latin typeface="Myriad Pro" panose="020B0503030403020204" pitchFamily="34" charset="0"/>
              </a:rPr>
              <a:t>Jpg is a widely accepted image format for all social media platforms.</a:t>
            </a:r>
          </a:p>
          <a:p>
            <a:pPr marL="0" indent="0">
              <a:buNone/>
            </a:pPr>
            <a:endParaRPr lang="en-US" sz="1749" dirty="0">
              <a:latin typeface="Myriad Pro" panose="020B0503030403020204" pitchFamily="34" charset="0"/>
            </a:endParaRPr>
          </a:p>
          <a:p>
            <a:pPr marL="0" indent="0">
              <a:buNone/>
            </a:pPr>
            <a:endParaRPr lang="en-US" sz="1749" dirty="0">
              <a:latin typeface="Myriad Pro" panose="020B0503030403020204" pitchFamily="34" charset="0"/>
            </a:endParaRPr>
          </a:p>
        </p:txBody>
      </p:sp>
    </p:spTree>
    <p:extLst>
      <p:ext uri="{BB962C8B-B14F-4D97-AF65-F5344CB8AC3E}">
        <p14:creationId xmlns:p14="http://schemas.microsoft.com/office/powerpoint/2010/main" val="3485701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43778F8-E21D-EA43-833A-1C3883B023BA}"/>
              </a:ext>
            </a:extLst>
          </p:cNvPr>
          <p:cNvSpPr txBox="1"/>
          <p:nvPr/>
        </p:nvSpPr>
        <p:spPr>
          <a:xfrm>
            <a:off x="560862" y="782357"/>
            <a:ext cx="4872529" cy="4493538"/>
          </a:xfrm>
          <a:prstGeom prst="rect">
            <a:avLst/>
          </a:prstGeom>
          <a:noFill/>
        </p:spPr>
        <p:txBody>
          <a:bodyPr wrap="square" rtlCol="0" anchor="t">
            <a:spAutoFit/>
          </a:bodyPr>
          <a:lstStyle/>
          <a:p>
            <a:r>
              <a:rPr lang="en-US" sz="4800" b="1" dirty="0">
                <a:solidFill>
                  <a:schemeClr val="bg1"/>
                </a:solidFill>
                <a:latin typeface="Myriad Pro" panose="020B0503030403020204" pitchFamily="34" charset="0"/>
              </a:rPr>
              <a:t>“Insert your quote or text here. Change the font size if you need to”</a:t>
            </a:r>
          </a:p>
          <a:p>
            <a:endParaRPr lang="en-US" sz="3200" b="1" dirty="0">
              <a:solidFill>
                <a:schemeClr val="bg1"/>
              </a:solidFill>
              <a:latin typeface="Myriad Pro" panose="020B0503030403020204" pitchFamily="34" charset="0"/>
            </a:endParaRPr>
          </a:p>
          <a:p>
            <a:r>
              <a:rPr lang="en-US" sz="1400" dirty="0">
                <a:solidFill>
                  <a:schemeClr val="bg1"/>
                </a:solidFill>
                <a:latin typeface="Myriad Pro" panose="020B0503030403020204" pitchFamily="34" charset="0"/>
              </a:rPr>
              <a:t>- Pathologist</a:t>
            </a:r>
          </a:p>
        </p:txBody>
      </p:sp>
    </p:spTree>
    <p:extLst>
      <p:ext uri="{BB962C8B-B14F-4D97-AF65-F5344CB8AC3E}">
        <p14:creationId xmlns:p14="http://schemas.microsoft.com/office/powerpoint/2010/main" val="1666606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81E20-BE14-3842-A0D8-6B40C80AB924}"/>
              </a:ext>
            </a:extLst>
          </p:cNvPr>
          <p:cNvSpPr>
            <a:spLocks noGrp="1"/>
          </p:cNvSpPr>
          <p:nvPr>
            <p:ph type="title"/>
          </p:nvPr>
        </p:nvSpPr>
        <p:spPr>
          <a:xfrm>
            <a:off x="535659" y="505517"/>
            <a:ext cx="6422040" cy="5242074"/>
          </a:xfrm>
        </p:spPr>
        <p:txBody>
          <a:bodyPr anchor="t">
            <a:normAutofit/>
          </a:bodyPr>
          <a:lstStyle/>
          <a:p>
            <a:r>
              <a:rPr lang="en-US" sz="2249" b="1" dirty="0">
                <a:solidFill>
                  <a:srgbClr val="206FB7"/>
                </a:solidFill>
                <a:latin typeface="Myriad Pro" panose="020B0503030403020204" pitchFamily="34" charset="0"/>
              </a:rPr>
              <a:t>Insert your content here.</a:t>
            </a:r>
            <a:br>
              <a:rPr lang="en-US" sz="2249" b="1" dirty="0">
                <a:solidFill>
                  <a:srgbClr val="206FB7"/>
                </a:solidFill>
                <a:latin typeface="Myriad Pro" panose="020B0503030403020204" pitchFamily="34" charset="0"/>
              </a:rPr>
            </a:br>
            <a:br>
              <a:rPr lang="en-US" sz="2249" b="1" dirty="0">
                <a:solidFill>
                  <a:srgbClr val="206FB7"/>
                </a:solidFill>
                <a:latin typeface="Myriad Pro" panose="020B0503030403020204" pitchFamily="34" charset="0"/>
              </a:rPr>
            </a:br>
            <a:r>
              <a:rPr lang="en-US" sz="2249" b="1" dirty="0">
                <a:solidFill>
                  <a:srgbClr val="206FB7"/>
                </a:solidFill>
                <a:latin typeface="Myriad Pro" panose="020B0503030403020204" pitchFamily="34" charset="0"/>
              </a:rPr>
              <a:t>Be sure to use Myriad Pro font, left aligned and in this </a:t>
            </a:r>
            <a:r>
              <a:rPr lang="en-US" sz="2249" b="1" dirty="0" err="1">
                <a:solidFill>
                  <a:srgbClr val="206FB7"/>
                </a:solidFill>
                <a:latin typeface="Myriad Pro" panose="020B0503030403020204" pitchFamily="34" charset="0"/>
              </a:rPr>
              <a:t>colour</a:t>
            </a:r>
            <a:r>
              <a:rPr lang="en-US" sz="2249" b="1" dirty="0">
                <a:solidFill>
                  <a:srgbClr val="206FB7"/>
                </a:solidFill>
                <a:latin typeface="Myriad Pro" panose="020B0503030403020204" pitchFamily="34" charset="0"/>
              </a:rPr>
              <a:t>.  </a:t>
            </a:r>
            <a:br>
              <a:rPr lang="en-US" sz="2249" b="1" dirty="0">
                <a:solidFill>
                  <a:srgbClr val="206FB7"/>
                </a:solidFill>
                <a:latin typeface="Myriad Pro" panose="020B0503030403020204" pitchFamily="34" charset="0"/>
              </a:rPr>
            </a:br>
            <a:br>
              <a:rPr lang="en-US" sz="2249" b="1" dirty="0">
                <a:solidFill>
                  <a:srgbClr val="206FB7"/>
                </a:solidFill>
                <a:latin typeface="Myriad Pro" panose="020B0503030403020204" pitchFamily="34" charset="0"/>
              </a:rPr>
            </a:br>
            <a:r>
              <a:rPr lang="en-US" sz="2249" b="1" dirty="0">
                <a:solidFill>
                  <a:srgbClr val="206FB7"/>
                </a:solidFill>
                <a:latin typeface="Myriad Pro" panose="020B0503030403020204" pitchFamily="34" charset="0"/>
              </a:rPr>
              <a:t>Then make it larger so it fills the space.</a:t>
            </a:r>
            <a:br>
              <a:rPr lang="en-US" sz="2249" b="1" dirty="0">
                <a:solidFill>
                  <a:srgbClr val="206FB7"/>
                </a:solidFill>
                <a:latin typeface="Myriad Pro" panose="020B0503030403020204" pitchFamily="34" charset="0"/>
              </a:rPr>
            </a:br>
            <a:br>
              <a:rPr lang="en-US" sz="2249" b="1" dirty="0">
                <a:solidFill>
                  <a:srgbClr val="206FB7"/>
                </a:solidFill>
                <a:latin typeface="Myriad Pro" panose="020B0503030403020204" pitchFamily="34" charset="0"/>
              </a:rPr>
            </a:br>
            <a:r>
              <a:rPr lang="en-US" sz="2249" b="1" dirty="0">
                <a:solidFill>
                  <a:srgbClr val="206FB7"/>
                </a:solidFill>
                <a:latin typeface="Myriad Pro" panose="020B0503030403020204" pitchFamily="34" charset="0"/>
              </a:rPr>
              <a:t>You can make the box bigger if you wish. </a:t>
            </a:r>
          </a:p>
        </p:txBody>
      </p:sp>
    </p:spTree>
    <p:extLst>
      <p:ext uri="{BB962C8B-B14F-4D97-AF65-F5344CB8AC3E}">
        <p14:creationId xmlns:p14="http://schemas.microsoft.com/office/powerpoint/2010/main" val="822515463"/>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240</TotalTime>
  <Words>231</Words>
  <Application>Microsoft Office PowerPoint</Application>
  <PresentationFormat>Custom</PresentationFormat>
  <Paragraphs>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Myriad Pro</vt:lpstr>
      <vt:lpstr>Office 2013 - 2022 Theme</vt:lpstr>
      <vt:lpstr>Social slide guide</vt:lpstr>
      <vt:lpstr>PowerPoint Presentation</vt:lpstr>
      <vt:lpstr>Insert your content here.  Be sure to use Myriad Pro font, left aligned and in this colour.    Then make it larger so it fills the space.  You can make the box bigger if you wish.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Murphy</dc:creator>
  <cp:lastModifiedBy>Kelley Price</cp:lastModifiedBy>
  <cp:revision>21</cp:revision>
  <dcterms:created xsi:type="dcterms:W3CDTF">2020-10-09T15:30:43Z</dcterms:created>
  <dcterms:modified xsi:type="dcterms:W3CDTF">2024-09-22T15:45:18Z</dcterms:modified>
</cp:coreProperties>
</file>