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53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8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5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E0D61-57D4-434E-9EEF-CE33950D1C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4DD6D3-B9BC-6E44-A750-CE474C5E9F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D3BC31-F5D1-B24C-9132-2564802C1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0E3C0-8282-7E49-B98D-1BA4BE0F17AB}" type="datetimeFigureOut">
              <a:rPr lang="en-US" smtClean="0"/>
              <a:t>3/3/21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95B05B-6673-1A45-B048-F3ACA6F4C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D54B10-F818-BD4F-850C-7C2DAC1A0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7FCE9-34EF-9744-BBDD-367A9CC51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987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F9F4C-6AF7-DA4C-97D5-83C877BA0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A433F7-156A-4140-AD6B-BB09267C3C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0EC9D3-5ECA-E345-8A80-A8C9A85E3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0E3C0-8282-7E49-B98D-1BA4BE0F17AB}" type="datetimeFigureOut">
              <a:rPr lang="en-US" smtClean="0"/>
              <a:t>3/3/21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F7A730-72D3-0F4E-9320-64BAC4D92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DBE70C-3628-A84D-9F41-A22B4E409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7FCE9-34EF-9744-BBDD-367A9CC51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221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82769-98F8-CD46-BB39-DED622F18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B276C5-B4BB-2E45-AFFB-51FB0B65B3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BF039-6799-D54E-94CC-F5DE4AC7E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0E3C0-8282-7E49-B98D-1BA4BE0F17AB}" type="datetimeFigureOut">
              <a:rPr lang="en-US" smtClean="0"/>
              <a:t>3/3/21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E5FC66-50C5-2E4D-9E3F-2BF53EC44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33A86C-44A6-8044-B058-7A6ABE0C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7FCE9-34EF-9744-BBDD-367A9CC51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773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A873E-E6AF-6E4A-B40F-C514110B7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C05B9E-3F41-BA41-AAEC-34D826BCC9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F163F5-F602-0143-B751-F8A4429981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6D8003-84F4-7841-A7F6-A24A8D532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0E3C0-8282-7E49-B98D-1BA4BE0F17AB}" type="datetimeFigureOut">
              <a:rPr lang="en-US" smtClean="0"/>
              <a:t>3/3/21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716DA6-AA75-3A4B-A37E-352E42BBB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75BB3C-6EA2-6149-9B6E-DC04E5858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7FCE9-34EF-9744-BBDD-367A9CC51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355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EB5C8-A7FE-3E4D-96C6-A8148B3B4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93ECB9-8558-D345-BA58-8FC610840A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22FE94-30EC-5945-9BF1-48B4042563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E55B47-CE5A-D840-8743-132257C72F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1207F2-60A7-8A41-A3D2-5D9E74D48E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7C857C-66DA-D947-84B6-63680520A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0E3C0-8282-7E49-B98D-1BA4BE0F17AB}" type="datetimeFigureOut">
              <a:rPr lang="en-US" smtClean="0"/>
              <a:t>3/3/21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E1E8CF-4514-D140-9FD1-A720CB208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D0A3E9-1053-9547-9E6D-2C610D8A8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7FCE9-34EF-9744-BBDD-367A9CC51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916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725A9-237A-1E44-8857-3895B5317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111739-ADFE-A243-BE67-47C348A39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0E3C0-8282-7E49-B98D-1BA4BE0F17AB}" type="datetimeFigureOut">
              <a:rPr lang="en-US" smtClean="0"/>
              <a:t>3/3/21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F7A940-F70A-9943-BD38-DBC648FDD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B81909-CF67-114D-A980-6423DBE3D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7FCE9-34EF-9744-BBDD-367A9CC51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450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A22924-5D9A-4A46-A734-76D91DC9C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0E3C0-8282-7E49-B98D-1BA4BE0F17AB}" type="datetimeFigureOut">
              <a:rPr lang="en-US" smtClean="0"/>
              <a:t>3/3/21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F61E6F-0DDA-854C-BCDA-A4225F5CD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42B9C3-AF7D-6947-9C6B-852BB96EE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7FCE9-34EF-9744-BBDD-367A9CC51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589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1B7CC-C306-5449-9609-821FAEBB6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64424B-3588-7142-858A-47E7501EE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48AEA7-DE8E-6846-8F5D-6380572A82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C6DC7D-0BFF-E040-8162-C804134EB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0E3C0-8282-7E49-B98D-1BA4BE0F17AB}" type="datetimeFigureOut">
              <a:rPr lang="en-US" smtClean="0"/>
              <a:t>3/3/21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F6B8B-11B7-414A-BEAC-7201447C8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66CD95-FE36-EA4A-96F5-F1B8292E8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7FCE9-34EF-9744-BBDD-367A9CC51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245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B1AB4-A118-404B-8135-F2C9A06F2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662B7D-DC49-2949-BFD6-BC8E57375C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03F235-1476-484A-8A0A-17F80FA1CF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9E202F-F434-DF4D-B782-9B505B160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0E3C0-8282-7E49-B98D-1BA4BE0F17AB}" type="datetimeFigureOut">
              <a:rPr lang="en-US" smtClean="0"/>
              <a:t>3/3/21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63D6AA-DB5F-5646-95E5-B81367D78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6BF232-A5DF-D840-9659-E101965D8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7FCE9-34EF-9744-BBDD-367A9CC51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192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1F8C1-E462-9443-AA79-150252992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7BDDDD-BCBA-244C-B13D-3BCA28D707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C0138C-97CA-BD45-A745-5FEAEBF58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0E3C0-8282-7E49-B98D-1BA4BE0F17AB}" type="datetimeFigureOut">
              <a:rPr lang="en-US" smtClean="0"/>
              <a:t>3/3/21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8D26F9-EA28-DA4B-80B7-133FF4980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036A07-1B24-A949-87FC-0703B9E5F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7FCE9-34EF-9744-BBDD-367A9CC51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537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2C6B4D-DDE1-7A46-9716-DF441B2CD4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4BB8E1-773F-7448-8C63-76A22B31CC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6C0CF-D49E-B944-B05E-26CF0DF55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0E3C0-8282-7E49-B98D-1BA4BE0F17AB}" type="datetimeFigureOut">
              <a:rPr lang="en-US" smtClean="0"/>
              <a:t>3/3/21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ED865A-65B7-114D-BAC2-3872390F5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A217DE-9BDB-CC4C-99FD-23A25B602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7FCE9-34EF-9744-BBDD-367A9CC51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893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16A799-8570-B84C-AE5A-4633A0647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A39F06-5288-154E-B24A-8CBBC127AC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514F71-AD5A-B146-AEE4-33208AB4D9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0E3C0-8282-7E49-B98D-1BA4BE0F17AB}" type="datetimeFigureOut">
              <a:rPr lang="en-US" smtClean="0"/>
              <a:t>3/3/21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A82C58-32F0-9146-9F25-6104D58662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A71C67-804D-3D4D-AE80-CD910C6BFB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37FCE9-34EF-9744-BBDD-367A9CC51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368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7119DB9C-C8C0-534D-BC1D-686866605C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7"/>
            <a:ext cx="12192000" cy="68557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352AF0-8A60-904A-9D5E-5AF09F765F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70251"/>
            <a:ext cx="9144000" cy="873209"/>
          </a:xfrm>
        </p:spPr>
        <p:txBody>
          <a:bodyPr anchor="t"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  <a:latin typeface="Myriad Pro Light" panose="020B0503030403020204" pitchFamily="34" charset="0"/>
              </a:rPr>
              <a:t> Event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37FA68-41B8-1B41-8F27-BF99BC3009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25606"/>
            <a:ext cx="9144000" cy="1655762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Date &amp; Lead Facilitator </a:t>
            </a:r>
          </a:p>
        </p:txBody>
      </p:sp>
    </p:spTree>
    <p:extLst>
      <p:ext uri="{BB962C8B-B14F-4D97-AF65-F5344CB8AC3E}">
        <p14:creationId xmlns:p14="http://schemas.microsoft.com/office/powerpoint/2010/main" val="4161830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0D1186B-A6C4-594A-89E9-A21E3F271E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7"/>
            <a:ext cx="12192000" cy="68557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352AF0-8A60-904A-9D5E-5AF09F765F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7178" y="544890"/>
            <a:ext cx="9144000" cy="873209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b="1" dirty="0">
                <a:solidFill>
                  <a:srgbClr val="025395"/>
                </a:solidFill>
                <a:latin typeface="Myriad Pro Light" panose="020B0503030403020204" pitchFamily="34" charset="0"/>
              </a:rPr>
              <a:t>Content slide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37FA68-41B8-1B41-8F27-BF99BC3009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7178" y="1418099"/>
            <a:ext cx="9144000" cy="1655762"/>
          </a:xfrm>
        </p:spPr>
        <p:txBody>
          <a:bodyPr/>
          <a:lstStyle/>
          <a:p>
            <a:pPr algn="l"/>
            <a:r>
              <a:rPr lang="en-US" dirty="0">
                <a:solidFill>
                  <a:srgbClr val="025395"/>
                </a:solidFill>
              </a:rPr>
              <a:t>If necessary </a:t>
            </a:r>
          </a:p>
        </p:txBody>
      </p:sp>
    </p:spTree>
    <p:extLst>
      <p:ext uri="{BB962C8B-B14F-4D97-AF65-F5344CB8AC3E}">
        <p14:creationId xmlns:p14="http://schemas.microsoft.com/office/powerpoint/2010/main" val="37512819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11</Words>
  <Application>Microsoft Macintosh PowerPoint</Application>
  <PresentationFormat>Widescreen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Myriad Pro Light</vt:lpstr>
      <vt:lpstr>Office Theme</vt:lpstr>
      <vt:lpstr> Event Title</vt:lpstr>
      <vt:lpstr>Content slide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Event Title</dc:title>
  <dc:creator>Matthew Murphy</dc:creator>
  <cp:lastModifiedBy>Matthew Murphy</cp:lastModifiedBy>
  <cp:revision>2</cp:revision>
  <dcterms:created xsi:type="dcterms:W3CDTF">2021-03-03T16:31:11Z</dcterms:created>
  <dcterms:modified xsi:type="dcterms:W3CDTF">2021-03-03T16:42:51Z</dcterms:modified>
</cp:coreProperties>
</file>