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4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7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2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32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1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7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3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0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8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4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5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4D452-F95F-C04F-8D64-111F4FC5F521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EC371-67D4-714A-8414-71376AC9A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5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45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69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539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0</Words>
  <Application>Microsoft Macintosh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Matthew Murphy</cp:lastModifiedBy>
  <cp:revision>4</cp:revision>
  <dcterms:created xsi:type="dcterms:W3CDTF">2022-06-16T11:36:04Z</dcterms:created>
  <dcterms:modified xsi:type="dcterms:W3CDTF">2022-06-17T11:25:54Z</dcterms:modified>
</cp:coreProperties>
</file>