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60"/>
    <p:restoredTop sz="94694"/>
  </p:normalViewPr>
  <p:slideViewPr>
    <p:cSldViewPr snapToGrid="0" snapToObjects="1">
      <p:cViewPr varScale="1">
        <p:scale>
          <a:sx n="98" d="100"/>
          <a:sy n="98" d="100"/>
        </p:scale>
        <p:origin x="216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C45D9-5834-FD41-9B16-9632E7832B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8E9195-2FF3-D44A-A575-5E640EE5C4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015FA-097F-6B4E-A24E-C9A8DCA29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B0A9-1530-CC42-B5D6-9F40AACEDB26}" type="datetimeFigureOut">
              <a:rPr lang="en-US" smtClean="0"/>
              <a:t>2/8/23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34171-E93F-BE4F-9CC9-606B73D16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CE795-1CBF-7747-B46B-2B95C2227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84F-AA65-F143-B777-49C55BDB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231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6A622-170A-2447-B916-13D91CF7E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F55576-A0CE-A240-A512-1CE71F8F04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C4179-4840-5841-8F9A-A8035ADCF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B0A9-1530-CC42-B5D6-9F40AACEDB26}" type="datetimeFigureOut">
              <a:rPr lang="en-US" smtClean="0"/>
              <a:t>2/8/23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3E98C-D1B4-3343-BCCA-49F0A9E7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F84141-27DF-854A-AAF8-C4A66654D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84F-AA65-F143-B777-49C55BDB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673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742D33-D1B1-2742-BFD5-E56FB1A1C4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F0F871-115C-0341-BFB0-35E4D51AA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0BD2E-4B6D-164C-BA73-266767701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B0A9-1530-CC42-B5D6-9F40AACEDB26}" type="datetimeFigureOut">
              <a:rPr lang="en-US" smtClean="0"/>
              <a:t>2/8/23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62F766-911D-E84B-A6F5-EC7E1353E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AFC6FC-115D-8F42-BDFC-39DFC9040B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84F-AA65-F143-B777-49C55BDB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78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4587A-FE3E-E84D-8C28-5883B6E7C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42A155-F24D-394E-B0D8-A76F4BE7D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6D5654-5641-0341-A4A3-10C1DC44B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B0A9-1530-CC42-B5D6-9F40AACEDB26}" type="datetimeFigureOut">
              <a:rPr lang="en-US" smtClean="0"/>
              <a:t>2/8/23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272F9-DE52-8642-9FC0-19FFF0306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C29D4-7671-4645-B198-C40FF0A2C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84F-AA65-F143-B777-49C55BDB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36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0677F-16CF-7042-AF03-937A3CF58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589143-78EF-2541-9066-6865DE931F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84BB1-E8B6-8141-8794-1FA20ED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B0A9-1530-CC42-B5D6-9F40AACEDB26}" type="datetimeFigureOut">
              <a:rPr lang="en-US" smtClean="0"/>
              <a:t>2/8/23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854EF-CADE-D64E-B5F1-0EA6BD2F2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3A537B-EAFD-CC47-AB21-4465B647E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84F-AA65-F143-B777-49C55BDB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35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DDB789-9352-1145-8659-CE8F57795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5792F-15A0-F64A-833A-C59F5EB50B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7F4EE5-6418-D044-A6E2-47C4F17A0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589D34-BE09-CE47-88F1-24064B069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B0A9-1530-CC42-B5D6-9F40AACEDB26}" type="datetimeFigureOut">
              <a:rPr lang="en-US" smtClean="0"/>
              <a:t>2/8/23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CCC8E-5C8D-2A4E-9180-D73DD5A5E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283CDC-EE14-C74E-BC25-96C0508FB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84F-AA65-F143-B777-49C55BDB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323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9663D-2221-444F-8660-9F2FA56A6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59E084-09A8-0242-AF52-06C8854A20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ABC7CE-7F0B-5D4B-A75A-F92C4840B5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999EDE-707E-BE4D-B04C-9596B3D230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0C2C15-F3C1-0C4C-B03B-47C5230BBB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F2D4E2-7C51-9042-B9AE-8468E4488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B0A9-1530-CC42-B5D6-9F40AACEDB26}" type="datetimeFigureOut">
              <a:rPr lang="en-US" smtClean="0"/>
              <a:t>2/8/23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1517F0-1E56-7C42-B090-9D20D1348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3EFD8F-05EC-2149-8717-B308CBF91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84F-AA65-F143-B777-49C55BDB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27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C4D34-4533-B245-B91C-2BF0736D6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38E534-97A4-6A47-A318-88C3627A3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B0A9-1530-CC42-B5D6-9F40AACEDB26}" type="datetimeFigureOut">
              <a:rPr lang="en-US" smtClean="0"/>
              <a:t>2/8/23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20D467-4CB4-B847-95EC-9136D7706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F81F67-BFA0-0C42-B739-230E5EA2C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84F-AA65-F143-B777-49C55BDB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898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B5249B-7F7F-1D4A-A06F-5D92056B5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B0A9-1530-CC42-B5D6-9F40AACEDB26}" type="datetimeFigureOut">
              <a:rPr lang="en-US" smtClean="0"/>
              <a:t>2/8/23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85FD69-2D21-0949-8AE0-F5640C491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995847-7B12-ED43-B7E0-14558A97F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84F-AA65-F143-B777-49C55BDB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77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71324-2B50-F04C-830C-BEEEB02C7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8FB8E-2F08-B542-A07B-3F394DC0E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60AF80-A974-7844-9AF6-3E3701EF8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93342-57D1-FE48-BB2E-CBBB4786A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B0A9-1530-CC42-B5D6-9F40AACEDB26}" type="datetimeFigureOut">
              <a:rPr lang="en-US" smtClean="0"/>
              <a:t>2/8/23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955BC1-BA6A-F24C-A40B-0BB7A37B9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1E611A-07AE-0946-8942-5E71BBA3D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84F-AA65-F143-B777-49C55BDB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46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38BFD-E12A-1C45-93DA-816D04E07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B48E97-6839-844E-8B64-7ED99EA8DF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E2B786-06F7-3A46-842E-CF4DF80CFE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03DE0D-CA69-C54F-870F-54CCDB8C0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B0A9-1530-CC42-B5D6-9F40AACEDB26}" type="datetimeFigureOut">
              <a:rPr lang="en-US" smtClean="0"/>
              <a:t>2/8/23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9BF669-D28E-AB40-B19A-E90B4F851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96F9F1-C6F0-4742-BBE5-70B56A0F0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BF84F-AA65-F143-B777-49C55BDB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641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BA0B39-B505-9447-9FF1-AD721317C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7C6BA-0061-7342-AD4F-E9FFE6840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CFB513-206D-E747-879A-52B6316DCE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4B0A9-1530-CC42-B5D6-9F40AACEDB26}" type="datetimeFigureOut">
              <a:rPr lang="en-US" smtClean="0"/>
              <a:t>2/8/23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80B71-54C9-8F46-937F-5DED4717B0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23A7FA-8A66-8844-B04D-A9AAEBDA2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BF84F-AA65-F143-B777-49C55BDB3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1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7995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4131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ACB31C9-5CA0-D04A-8F80-C0419D9C3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140" y="1044747"/>
            <a:ext cx="10515600" cy="2900236"/>
          </a:xfrm>
        </p:spPr>
        <p:txBody>
          <a:bodyPr anchor="t">
            <a:norm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Myriad Pro" panose="020B0503030403020204" pitchFamily="34" charset="0"/>
              </a:rPr>
              <a:t>Talk title</a:t>
            </a:r>
            <a:br>
              <a:rPr lang="en-US" b="1" dirty="0">
                <a:solidFill>
                  <a:schemeClr val="bg1"/>
                </a:solidFill>
                <a:latin typeface="Myriad Pro" panose="020B0503030403020204" pitchFamily="34" charset="0"/>
              </a:rPr>
            </a:br>
            <a:br>
              <a:rPr lang="en-US" b="1" dirty="0">
                <a:solidFill>
                  <a:schemeClr val="bg1"/>
                </a:solidFill>
                <a:latin typeface="Myriad Pro" panose="020B0503030403020204" pitchFamily="34" charset="0"/>
              </a:rPr>
            </a:br>
            <a:r>
              <a:rPr lang="en-US" sz="2800" dirty="0">
                <a:solidFill>
                  <a:schemeClr val="bg1"/>
                </a:solidFill>
                <a:latin typeface="Myriad Pro" panose="020B0503030403020204" pitchFamily="34" charset="0"/>
              </a:rPr>
              <a:t>Speaker name</a:t>
            </a:r>
            <a:br>
              <a:rPr lang="en-US" sz="2800" dirty="0">
                <a:solidFill>
                  <a:schemeClr val="bg1"/>
                </a:solidFill>
                <a:latin typeface="Myriad Pro" panose="020B0503030403020204" pitchFamily="34" charset="0"/>
              </a:rPr>
            </a:br>
            <a:endParaRPr lang="en-US" sz="2000" dirty="0">
              <a:solidFill>
                <a:schemeClr val="bg1"/>
              </a:solidFill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281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F9B66A2-0C12-2546-A43E-6E36EA368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140" y="833272"/>
            <a:ext cx="10515600" cy="616705"/>
          </a:xfrm>
        </p:spPr>
        <p:txBody>
          <a:bodyPr anchor="t">
            <a:normAutofit fontScale="90000"/>
          </a:bodyPr>
          <a:lstStyle/>
          <a:p>
            <a:r>
              <a:rPr lang="en-US" b="1" dirty="0">
                <a:latin typeface="Myriad Pro" panose="020B0503030403020204" pitchFamily="34" charset="0"/>
              </a:rPr>
              <a:t>Contents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94CB7DF-6D2E-6E45-8D4A-0EB59581E9AB}"/>
              </a:ext>
            </a:extLst>
          </p:cNvPr>
          <p:cNvSpPr txBox="1">
            <a:spLocks/>
          </p:cNvSpPr>
          <p:nvPr/>
        </p:nvSpPr>
        <p:spPr>
          <a:xfrm>
            <a:off x="455140" y="1557942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latin typeface="Myriad Pro" panose="020B0503030403020204" pitchFamily="34" charset="0"/>
              </a:rPr>
              <a:t>Slide contents</a:t>
            </a:r>
          </a:p>
        </p:txBody>
      </p:sp>
    </p:spTree>
    <p:extLst>
      <p:ext uri="{BB962C8B-B14F-4D97-AF65-F5344CB8AC3E}">
        <p14:creationId xmlns:p14="http://schemas.microsoft.com/office/powerpoint/2010/main" val="3158617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</Words>
  <Application>Microsoft Macintosh PowerPoint</Application>
  <PresentationFormat>Widescreen</PresentationFormat>
  <Paragraphs>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Office Theme</vt:lpstr>
      <vt:lpstr>PowerPoint Presentation</vt:lpstr>
      <vt:lpstr>PowerPoint Presentation</vt:lpstr>
      <vt:lpstr>Talk title  Speaker name </vt:lpstr>
      <vt:lpstr>Contents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Murphy</dc:creator>
  <cp:lastModifiedBy>Microsoft Office User</cp:lastModifiedBy>
  <cp:revision>4</cp:revision>
  <dcterms:created xsi:type="dcterms:W3CDTF">2021-09-16T14:58:39Z</dcterms:created>
  <dcterms:modified xsi:type="dcterms:W3CDTF">2023-02-08T19:13:35Z</dcterms:modified>
</cp:coreProperties>
</file>