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51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 snapToObjects="1">
      <p:cViewPr varScale="1">
        <p:scale>
          <a:sx n="104" d="100"/>
          <a:sy n="104" d="100"/>
        </p:scale>
        <p:origin x="23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A94B4-94D9-AF48-99A0-3DBAAE7309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6E90A9-71CC-DF48-92F2-50CD3C7E47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C02C15-67CF-E44F-B3F0-8C6778314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C585C-4907-0448-A404-8AAC6E509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D5079-2C5C-394F-9311-0F5D71FE6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619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1489E-F3C7-064F-B3F1-369626009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EADBC7-1489-514D-A8D3-92F9D69130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B2FD9B-A573-9A4E-8D69-F2BCDC9F7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F54AD-0616-E54F-8B38-EBA76B51A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46DB3E-6CCE-2F4B-B409-D5083E021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454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4F0FE-CA21-5D49-AF45-83DE6508A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4F71E1-1B36-1F49-ABC9-F56104C8C4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C48A2-5073-5843-85D3-1EE62301A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7E9A22-7D3B-9549-9700-CC20CF4F8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927FD5-44E0-9946-A518-1DA73F9D3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944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D6B40-F879-A04F-8DBF-A0DB8C3B7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C6FDF-1444-9F42-A414-9E3668A304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518174-2FE5-3B47-81B1-A9DD5DE71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5CA114-5EAA-CF44-A3E1-BE97E2AF2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433F5F-4EB2-6A46-B570-E8932C7AE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057A67-5B7B-F24A-83B8-24F87D9CB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820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82E6F-E3D8-5041-AA02-BDF10D448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A55A2A-EC55-A44D-B291-0E033CDF2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D007C3-F023-EA45-BD6C-70CBAA7021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FD38DE-1D91-8C4A-A11F-CAEC51D7DA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A9EB89-2B33-E94C-8B21-421B2E75FF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DD1996-DA36-EB47-A1F9-E5E0AB259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76930D-157A-A242-8126-E210F6403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96E377-D26F-A146-96F2-5E3641207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68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84617-80DD-F84F-B6FD-26D12015D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50E70C-722F-184D-AE97-04ACBCDE7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666A9C-78D1-7643-A82B-486D58AD8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63A584-9681-414F-992B-C05B05237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37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953C99-8F78-7B48-B0B0-B3A0F2C58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DB2E03-72DB-734F-9464-135D991EB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58E381-C69C-E84B-9085-7B980E37F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26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363EB-4973-1843-90D5-8EB49A5AB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AB9548-4CC5-644B-A891-F63B971EDD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77CB1B-FE80-014E-BE7B-A0C262C73B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A1AE34-F3AA-004E-8C44-2E3DB97EC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12494B-CFBF-3A4F-A9E5-C87D94D8E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4FE08D-75E8-8C44-8250-891B84AD4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399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DD765-A084-4145-8131-A1D0CBB14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F781C2-EC95-6546-BC61-B019F4B068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C7A4AF-79A4-5944-B16D-7A3ECB9834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D6AD1-90C6-1F44-A04E-C177083FD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41FD0F-8A9D-C543-A5E2-92FAE5DCA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485EB3-0454-434C-827F-1B2C63D17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160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786F0-A690-9F4D-9FD3-A7AD299EC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801BC1-A500-9144-B85E-C3126AE538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6D65E8-E57F-024F-9336-79C5E516B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5F13BD-CECA-8B4F-AD7F-503A98E62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09CB5-39CA-654F-9BCF-9C9806090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9419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97146D-3A5A-1E44-9A5B-5F1BE198B2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6C231E-D587-FD48-8E8C-51CDE63D14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52CB60-0B0E-2E4B-A0AA-61BD572C3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179E8-C8A8-2143-8BAF-9EA2A73D3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AAC72-92D8-7540-832C-365408301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646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E5D7C2-49AB-2B4C-9A1D-6BC14B466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44FC53-77DD-2845-A002-DF4679D02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C4D555-7506-664B-A306-9BA1CB548B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0CD-25FB-174A-BD60-D31AB8865399}" type="datetimeFigureOut">
              <a:rPr lang="en-US" smtClean="0"/>
              <a:t>12/23/21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E73743-555E-2946-8000-FADBFD5119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A3CC28-55C9-684F-8A9D-00993315B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4D6F1-3967-BE41-AD4C-E7B8D2D6D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694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9C5237-56C0-9242-BC06-4ED99686812A}"/>
              </a:ext>
            </a:extLst>
          </p:cNvPr>
          <p:cNvSpPr txBox="1"/>
          <p:nvPr/>
        </p:nvSpPr>
        <p:spPr>
          <a:xfrm>
            <a:off x="201827" y="1936283"/>
            <a:ext cx="1104694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Myriad Pro" panose="020B0503030403020204" pitchFamily="34" charset="0"/>
              </a:rPr>
              <a:t>Slide title here</a:t>
            </a:r>
            <a:br>
              <a:rPr lang="en-US" sz="8000" b="1" dirty="0">
                <a:solidFill>
                  <a:schemeClr val="bg1"/>
                </a:solidFill>
                <a:latin typeface="Myriad Pro" panose="020B0503030403020204" pitchFamily="34" charset="0"/>
              </a:rPr>
            </a:br>
            <a:r>
              <a:rPr lang="en-US" sz="3600" dirty="0">
                <a:solidFill>
                  <a:schemeClr val="bg1"/>
                </a:solidFill>
                <a:latin typeface="Myriad Pro" panose="020B0503030403020204" pitchFamily="34" charset="0"/>
              </a:rPr>
              <a:t>Speaker title</a:t>
            </a:r>
            <a:endParaRPr lang="en-US" sz="8000" b="1" dirty="0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endParaRPr lang="en-US" sz="2000" dirty="0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Myriad Pro" panose="020B0503030403020204" pitchFamily="34" charset="0"/>
              </a:rPr>
              <a:t>Celebrating our Diamond Jubilee</a:t>
            </a:r>
            <a:endParaRPr lang="en-US" sz="3600" b="1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062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8E2186D-5554-0A47-BB76-16CA15093A00}"/>
              </a:ext>
            </a:extLst>
          </p:cNvPr>
          <p:cNvSpPr txBox="1"/>
          <p:nvPr/>
        </p:nvSpPr>
        <p:spPr>
          <a:xfrm>
            <a:off x="201827" y="1936283"/>
            <a:ext cx="1104694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Myriad Pro" panose="020B0503030403020204" pitchFamily="34" charset="0"/>
              </a:rPr>
              <a:t>Slide title here</a:t>
            </a:r>
            <a:br>
              <a:rPr lang="en-US" sz="8000" b="1" dirty="0">
                <a:solidFill>
                  <a:schemeClr val="bg1"/>
                </a:solidFill>
                <a:latin typeface="Myriad Pro" panose="020B0503030403020204" pitchFamily="34" charset="0"/>
              </a:rPr>
            </a:br>
            <a:r>
              <a:rPr lang="en-US" sz="3600" dirty="0">
                <a:solidFill>
                  <a:schemeClr val="bg1"/>
                </a:solidFill>
                <a:latin typeface="Myriad Pro" panose="020B0503030403020204" pitchFamily="34" charset="0"/>
              </a:rPr>
              <a:t>Speaker title</a:t>
            </a:r>
            <a:endParaRPr lang="en-US" sz="8000" b="1" dirty="0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endParaRPr lang="en-US" sz="2000" dirty="0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Myriad Pro" panose="020B0503030403020204" pitchFamily="34" charset="0"/>
              </a:rPr>
              <a:t>Celebrating our Diamond Jubilee</a:t>
            </a:r>
            <a:endParaRPr lang="en-US" sz="3600" b="1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951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7892393-145A-CF49-8C60-1F23E2B270FF}"/>
              </a:ext>
            </a:extLst>
          </p:cNvPr>
          <p:cNvSpPr txBox="1"/>
          <p:nvPr/>
        </p:nvSpPr>
        <p:spPr>
          <a:xfrm>
            <a:off x="201827" y="1936283"/>
            <a:ext cx="1104694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Myriad Pro" panose="020B0503030403020204" pitchFamily="34" charset="0"/>
              </a:rPr>
              <a:t>Slide title here</a:t>
            </a:r>
            <a:br>
              <a:rPr lang="en-US" sz="8000" b="1" dirty="0">
                <a:solidFill>
                  <a:schemeClr val="bg1"/>
                </a:solidFill>
                <a:latin typeface="Myriad Pro" panose="020B0503030403020204" pitchFamily="34" charset="0"/>
              </a:rPr>
            </a:br>
            <a:r>
              <a:rPr lang="en-US" sz="3600" dirty="0">
                <a:solidFill>
                  <a:schemeClr val="bg1"/>
                </a:solidFill>
                <a:latin typeface="Myriad Pro" panose="020B0503030403020204" pitchFamily="34" charset="0"/>
              </a:rPr>
              <a:t>Speaker title</a:t>
            </a:r>
            <a:endParaRPr lang="en-US" sz="8000" b="1" dirty="0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endParaRPr lang="en-US" sz="2000" dirty="0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Myriad Pro" panose="020B0503030403020204" pitchFamily="34" charset="0"/>
              </a:rPr>
              <a:t>Celebrating our Diamond Jubilee</a:t>
            </a:r>
            <a:endParaRPr lang="en-US" sz="3600" b="1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411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6B80DF0-9598-134F-9287-316E4EEF9B41}"/>
              </a:ext>
            </a:extLst>
          </p:cNvPr>
          <p:cNvSpPr txBox="1"/>
          <p:nvPr/>
        </p:nvSpPr>
        <p:spPr>
          <a:xfrm>
            <a:off x="201827" y="1936283"/>
            <a:ext cx="1104694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chemeClr val="bg1"/>
                </a:solidFill>
                <a:latin typeface="Myriad Pro" panose="020B0503030403020204" pitchFamily="34" charset="0"/>
              </a:rPr>
              <a:t>Slide title here</a:t>
            </a:r>
            <a:br>
              <a:rPr lang="en-US" sz="8000" b="1" dirty="0">
                <a:solidFill>
                  <a:schemeClr val="bg1"/>
                </a:solidFill>
                <a:latin typeface="Myriad Pro" panose="020B0503030403020204" pitchFamily="34" charset="0"/>
              </a:rPr>
            </a:br>
            <a:r>
              <a:rPr lang="en-US" sz="3600" dirty="0">
                <a:solidFill>
                  <a:schemeClr val="bg1"/>
                </a:solidFill>
                <a:latin typeface="Myriad Pro" panose="020B0503030403020204" pitchFamily="34" charset="0"/>
              </a:rPr>
              <a:t>Speaker title</a:t>
            </a:r>
            <a:endParaRPr lang="en-US" sz="8000" b="1" dirty="0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endParaRPr lang="en-US" sz="2000" dirty="0">
              <a:solidFill>
                <a:schemeClr val="bg1"/>
              </a:solidFill>
              <a:latin typeface="Myriad Pro" panose="020B0503030403020204" pitchFamily="34" charset="0"/>
            </a:endParaRPr>
          </a:p>
          <a:p>
            <a:r>
              <a:rPr lang="en-US" sz="3600" dirty="0">
                <a:solidFill>
                  <a:schemeClr val="bg1"/>
                </a:solidFill>
                <a:latin typeface="Myriad Pro" panose="020B0503030403020204" pitchFamily="34" charset="0"/>
              </a:rPr>
              <a:t>Celebrating our Diamond Jubilee</a:t>
            </a:r>
            <a:endParaRPr lang="en-US" sz="3600" b="1" dirty="0">
              <a:solidFill>
                <a:schemeClr val="bg1"/>
              </a:solidFill>
              <a:latin typeface="Myriad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583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EE9258D-D262-5A4C-8971-8E5E5CF47ADE}"/>
              </a:ext>
            </a:extLst>
          </p:cNvPr>
          <p:cNvSpPr txBox="1"/>
          <p:nvPr/>
        </p:nvSpPr>
        <p:spPr>
          <a:xfrm>
            <a:off x="2261287" y="358347"/>
            <a:ext cx="8740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Myriad Pro" panose="020B0503030403020204" pitchFamily="34" charset="0"/>
              </a:rPr>
              <a:t>Title</a:t>
            </a:r>
            <a:endParaRPr lang="en-US" sz="1400" dirty="0">
              <a:latin typeface="Myriad Pro" panose="020B0503030403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271741-96D0-704D-AFC3-3313551B1329}"/>
              </a:ext>
            </a:extLst>
          </p:cNvPr>
          <p:cNvSpPr txBox="1"/>
          <p:nvPr/>
        </p:nvSpPr>
        <p:spPr>
          <a:xfrm>
            <a:off x="2261287" y="1272747"/>
            <a:ext cx="8740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Myriad Pro" panose="020B0503030403020204" pitchFamily="34" charset="0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2370376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67D6342-FEF1-304C-91E9-AC55ED7C09AF}"/>
              </a:ext>
            </a:extLst>
          </p:cNvPr>
          <p:cNvSpPr txBox="1"/>
          <p:nvPr/>
        </p:nvSpPr>
        <p:spPr>
          <a:xfrm>
            <a:off x="2261287" y="358347"/>
            <a:ext cx="8740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Myriad Pro" panose="020B0503030403020204" pitchFamily="34" charset="0"/>
              </a:rPr>
              <a:t>Title</a:t>
            </a:r>
            <a:endParaRPr lang="en-US" sz="1400" dirty="0">
              <a:latin typeface="Myriad Pro" panose="020B0503030403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21F3F8-1DDF-624D-9A06-AD3E67E9142E}"/>
              </a:ext>
            </a:extLst>
          </p:cNvPr>
          <p:cNvSpPr txBox="1"/>
          <p:nvPr/>
        </p:nvSpPr>
        <p:spPr>
          <a:xfrm>
            <a:off x="2261287" y="1272747"/>
            <a:ext cx="8740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Myriad Pro" panose="020B0503030403020204" pitchFamily="34" charset="0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2585326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C0C99B-482E-D44C-80D3-1CE852FDEF36}"/>
              </a:ext>
            </a:extLst>
          </p:cNvPr>
          <p:cNvSpPr txBox="1"/>
          <p:nvPr/>
        </p:nvSpPr>
        <p:spPr>
          <a:xfrm>
            <a:off x="2261287" y="358347"/>
            <a:ext cx="8740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Myriad Pro" panose="020B0503030403020204" pitchFamily="34" charset="0"/>
              </a:rPr>
              <a:t>Title</a:t>
            </a:r>
            <a:endParaRPr lang="en-US" sz="1400" dirty="0">
              <a:latin typeface="Myriad Pro" panose="020B0503030403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9EE5FE-08C0-954A-9F7D-650ECB1AA0B0}"/>
              </a:ext>
            </a:extLst>
          </p:cNvPr>
          <p:cNvSpPr txBox="1"/>
          <p:nvPr/>
        </p:nvSpPr>
        <p:spPr>
          <a:xfrm>
            <a:off x="2261287" y="1272747"/>
            <a:ext cx="8740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Myriad Pro" panose="020B0503030403020204" pitchFamily="34" charset="0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1941959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109876-1DA6-F84D-BBE2-0A7E4262D6ED}"/>
              </a:ext>
            </a:extLst>
          </p:cNvPr>
          <p:cNvSpPr txBox="1"/>
          <p:nvPr/>
        </p:nvSpPr>
        <p:spPr>
          <a:xfrm>
            <a:off x="2261287" y="358347"/>
            <a:ext cx="8740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Myriad Pro" panose="020B0503030403020204" pitchFamily="34" charset="0"/>
              </a:rPr>
              <a:t>Title</a:t>
            </a:r>
            <a:endParaRPr lang="en-US" sz="1400" dirty="0">
              <a:latin typeface="Myriad Pro" panose="020B0503030403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6A9ECD-81D9-3243-9381-8A1EFE2174DD}"/>
              </a:ext>
            </a:extLst>
          </p:cNvPr>
          <p:cNvSpPr txBox="1"/>
          <p:nvPr/>
        </p:nvSpPr>
        <p:spPr>
          <a:xfrm>
            <a:off x="2261287" y="1272747"/>
            <a:ext cx="8740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Myriad Pro" panose="020B0503030403020204" pitchFamily="34" charset="0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3125424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48</Words>
  <Application>Microsoft Macintosh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Myriad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Murphy</dc:creator>
  <cp:lastModifiedBy>Matthew Murphy</cp:lastModifiedBy>
  <cp:revision>6</cp:revision>
  <dcterms:created xsi:type="dcterms:W3CDTF">2021-12-19T13:16:07Z</dcterms:created>
  <dcterms:modified xsi:type="dcterms:W3CDTF">2021-12-23T16:10:22Z</dcterms:modified>
</cp:coreProperties>
</file>