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 varScale="1">
        <p:scale>
          <a:sx n="110" d="100"/>
          <a:sy n="110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8/14/23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292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8/14/23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312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8/14/23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147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8/14/23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602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8/14/23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949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8/14/23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809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8/14/23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463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8/14/23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10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8/14/23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79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8/14/23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386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8/14/23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908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D2ACC-07B1-C14B-BE2F-7EF6120B6286}" type="datetimeFigureOut">
              <a:rPr lang="en-US" smtClean="0"/>
              <a:t>8/14/23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165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5511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Murphy</dc:creator>
  <cp:lastModifiedBy>Microsoft Office User</cp:lastModifiedBy>
  <cp:revision>7</cp:revision>
  <dcterms:created xsi:type="dcterms:W3CDTF">2020-10-09T21:15:01Z</dcterms:created>
  <dcterms:modified xsi:type="dcterms:W3CDTF">2023-08-14T13:54:39Z</dcterms:modified>
</cp:coreProperties>
</file>