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10" d="100"/>
          <a:sy n="110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92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12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4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0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49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0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63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0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86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08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6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511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Murphy</dc:creator>
  <cp:lastModifiedBy>Microsoft Office User</cp:lastModifiedBy>
  <cp:revision>7</cp:revision>
  <dcterms:created xsi:type="dcterms:W3CDTF">2020-10-09T21:15:01Z</dcterms:created>
  <dcterms:modified xsi:type="dcterms:W3CDTF">2023-08-14T13:54:39Z</dcterms:modified>
</cp:coreProperties>
</file>